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9"/>
  </p:notesMasterIdLst>
  <p:sldIdLst>
    <p:sldId id="256" r:id="rId5"/>
    <p:sldId id="330" r:id="rId6"/>
    <p:sldId id="259" r:id="rId7"/>
    <p:sldId id="334" r:id="rId8"/>
    <p:sldId id="335" r:id="rId9"/>
    <p:sldId id="336" r:id="rId10"/>
    <p:sldId id="337" r:id="rId11"/>
    <p:sldId id="338" r:id="rId12"/>
    <p:sldId id="339" r:id="rId13"/>
    <p:sldId id="258" r:id="rId14"/>
    <p:sldId id="340" r:id="rId15"/>
    <p:sldId id="328" r:id="rId16"/>
    <p:sldId id="297" r:id="rId17"/>
    <p:sldId id="341" r:id="rId18"/>
    <p:sldId id="329" r:id="rId19"/>
    <p:sldId id="342" r:id="rId20"/>
    <p:sldId id="343" r:id="rId21"/>
    <p:sldId id="344" r:id="rId22"/>
    <p:sldId id="288" r:id="rId23"/>
    <p:sldId id="345" r:id="rId24"/>
    <p:sldId id="346" r:id="rId25"/>
    <p:sldId id="347" r:id="rId26"/>
    <p:sldId id="348" r:id="rId27"/>
    <p:sldId id="349" r:id="rId28"/>
    <p:sldId id="350" r:id="rId29"/>
    <p:sldId id="351" r:id="rId30"/>
    <p:sldId id="352" r:id="rId31"/>
    <p:sldId id="353" r:id="rId32"/>
    <p:sldId id="354" r:id="rId33"/>
    <p:sldId id="355" r:id="rId34"/>
    <p:sldId id="356" r:id="rId35"/>
    <p:sldId id="357" r:id="rId36"/>
    <p:sldId id="358" r:id="rId37"/>
    <p:sldId id="359" r:id="rId38"/>
    <p:sldId id="360" r:id="rId39"/>
    <p:sldId id="361" r:id="rId40"/>
    <p:sldId id="363" r:id="rId41"/>
    <p:sldId id="362" r:id="rId42"/>
    <p:sldId id="364" r:id="rId43"/>
    <p:sldId id="365" r:id="rId44"/>
    <p:sldId id="366" r:id="rId45"/>
    <p:sldId id="367" r:id="rId46"/>
    <p:sldId id="368" r:id="rId47"/>
    <p:sldId id="369" r:id="rId48"/>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1E6A"/>
    <a:srgbClr val="ED1C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51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990036-6ABC-493B-BFFB-93C35973D31C}" type="datetimeFigureOut">
              <a:t>5. 1. 2026</a:t>
            </a:fld>
            <a:endParaRPr lang="sk-SK"/>
          </a:p>
        </p:txBody>
      </p:sp>
      <p:sp>
        <p:nvSpPr>
          <p:cNvPr id="4" name="Zástupný objekt pre obrázok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D1C056-3AA6-48C1-9225-9408466782DD}" type="slidenum">
              <a:t>‹#›</a:t>
            </a:fld>
            <a:endParaRPr lang="sk-SK"/>
          </a:p>
        </p:txBody>
      </p:sp>
    </p:spTree>
    <p:extLst>
      <p:ext uri="{BB962C8B-B14F-4D97-AF65-F5344CB8AC3E}">
        <p14:creationId xmlns:p14="http://schemas.microsoft.com/office/powerpoint/2010/main" val="696412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ástupný objekt pre obrázok snímky 1">
            <a:extLst>
              <a:ext uri="{FF2B5EF4-FFF2-40B4-BE49-F238E27FC236}">
                <a16:creationId xmlns:a16="http://schemas.microsoft.com/office/drawing/2014/main" id="{338C7F26-F325-DA7F-99F4-F74CAF9A0DB8}"/>
              </a:ext>
            </a:extLst>
          </p:cNvPr>
          <p:cNvSpPr>
            <a:spLocks noGrp="1" noRot="1" noChangeAspect="1" noChangeArrowheads="1" noTextEdit="1"/>
          </p:cNvSpPr>
          <p:nvPr>
            <p:ph type="sldImg"/>
          </p:nvPr>
        </p:nvSpPr>
        <p:spPr>
          <a:xfrm>
            <a:off x="381000" y="685800"/>
            <a:ext cx="6096000" cy="3429000"/>
          </a:xfrm>
          <a:ln/>
        </p:spPr>
      </p:sp>
      <p:sp>
        <p:nvSpPr>
          <p:cNvPr id="6147" name="Zástupný objekt pre poznámky 2">
            <a:extLst>
              <a:ext uri="{FF2B5EF4-FFF2-40B4-BE49-F238E27FC236}">
                <a16:creationId xmlns:a16="http://schemas.microsoft.com/office/drawing/2014/main" id="{65DEDF5B-91D4-105F-4D56-D67B5894F1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k-SK" altLang="sk-SK"/>
          </a:p>
        </p:txBody>
      </p:sp>
      <p:sp>
        <p:nvSpPr>
          <p:cNvPr id="6148" name="Zástupný objekt pre číslo snímky 3">
            <a:extLst>
              <a:ext uri="{FF2B5EF4-FFF2-40B4-BE49-F238E27FC236}">
                <a16:creationId xmlns:a16="http://schemas.microsoft.com/office/drawing/2014/main" id="{03162B0E-F1B7-C5CE-ED51-C58008B762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fontAlgn="base">
              <a:spcBef>
                <a:spcPct val="0"/>
              </a:spcBef>
              <a:spcAft>
                <a:spcPct val="0"/>
              </a:spcAft>
              <a:defRPr>
                <a:solidFill>
                  <a:schemeClr val="tx1"/>
                </a:solidFill>
                <a:latin typeface="Aptos" panose="020B0004020202020204" pitchFamily="34" charset="0"/>
              </a:defRPr>
            </a:lvl6pPr>
            <a:lvl7pPr marL="2971800" indent="-228600" fontAlgn="base">
              <a:spcBef>
                <a:spcPct val="0"/>
              </a:spcBef>
              <a:spcAft>
                <a:spcPct val="0"/>
              </a:spcAft>
              <a:defRPr>
                <a:solidFill>
                  <a:schemeClr val="tx1"/>
                </a:solidFill>
                <a:latin typeface="Aptos" panose="020B0004020202020204" pitchFamily="34" charset="0"/>
              </a:defRPr>
            </a:lvl7pPr>
            <a:lvl8pPr marL="3429000" indent="-228600" fontAlgn="base">
              <a:spcBef>
                <a:spcPct val="0"/>
              </a:spcBef>
              <a:spcAft>
                <a:spcPct val="0"/>
              </a:spcAft>
              <a:defRPr>
                <a:solidFill>
                  <a:schemeClr val="tx1"/>
                </a:solidFill>
                <a:latin typeface="Aptos" panose="020B0004020202020204" pitchFamily="34" charset="0"/>
              </a:defRPr>
            </a:lvl8pPr>
            <a:lvl9pPr marL="3886200" indent="-228600" fontAlgn="base">
              <a:spcBef>
                <a:spcPct val="0"/>
              </a:spcBef>
              <a:spcAft>
                <a:spcPct val="0"/>
              </a:spcAft>
              <a:defRPr>
                <a:solidFill>
                  <a:schemeClr val="tx1"/>
                </a:solidFill>
                <a:latin typeface="Aptos" panose="020B0004020202020204" pitchFamily="34" charset="0"/>
              </a:defRPr>
            </a:lvl9pPr>
          </a:lstStyle>
          <a:p>
            <a:pPr fontAlgn="base">
              <a:spcBef>
                <a:spcPct val="0"/>
              </a:spcBef>
              <a:spcAft>
                <a:spcPct val="0"/>
              </a:spcAft>
            </a:pPr>
            <a:fld id="{A2850DA0-8FA9-4733-AED9-2EE68C3AB0B7}" type="slidenum">
              <a:rPr lang="cs-CZ" altLang="sk-SK">
                <a:latin typeface="Calibri" panose="020F0502020204030204" pitchFamily="34" charset="0"/>
              </a:rPr>
              <a:pPr fontAlgn="base">
                <a:spcBef>
                  <a:spcPct val="0"/>
                </a:spcBef>
                <a:spcAft>
                  <a:spcPct val="0"/>
                </a:spcAft>
              </a:pPr>
              <a:t>2</a:t>
            </a:fld>
            <a:endParaRPr lang="cs-CZ" altLang="sk-SK">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443A93F6-8C5C-EE8A-EC30-7FD9829735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06D223BA-65B1-4D88-B6D9-82DD9C59F772}" type="slidenum">
              <a:rPr lang="cs-CZ" altLang="sk-SK"/>
              <a:pPr fontAlgn="base">
                <a:spcBef>
                  <a:spcPct val="0"/>
                </a:spcBef>
                <a:spcAft>
                  <a:spcPct val="0"/>
                </a:spcAft>
              </a:pPr>
              <a:t>19</a:t>
            </a:fld>
            <a:endParaRPr lang="cs-CZ" altLang="sk-SK"/>
          </a:p>
        </p:txBody>
      </p:sp>
      <p:sp>
        <p:nvSpPr>
          <p:cNvPr id="15363" name="Rectangle 2">
            <a:extLst>
              <a:ext uri="{FF2B5EF4-FFF2-40B4-BE49-F238E27FC236}">
                <a16:creationId xmlns:a16="http://schemas.microsoft.com/office/drawing/2014/main" id="{EA7101DB-C168-27B1-D59E-15A2A401C895}"/>
              </a:ext>
            </a:extLst>
          </p:cNvPr>
          <p:cNvSpPr>
            <a:spLocks noGrp="1" noRot="1" noChangeAspect="1" noChangeArrowheads="1" noTextEdit="1"/>
          </p:cNvSpPr>
          <p:nvPr>
            <p:ph type="sldImg"/>
          </p:nvPr>
        </p:nvSpPr>
        <p:spPr>
          <a:xfrm>
            <a:off x="381000" y="685800"/>
            <a:ext cx="6096000" cy="3429000"/>
          </a:xfrm>
          <a:solidFill>
            <a:srgbClr val="FFFFFF"/>
          </a:solidFill>
          <a:ln/>
        </p:spPr>
      </p:sp>
      <p:sp>
        <p:nvSpPr>
          <p:cNvPr id="15364" name="Rectangle 3">
            <a:extLst>
              <a:ext uri="{FF2B5EF4-FFF2-40B4-BE49-F238E27FC236}">
                <a16:creationId xmlns:a16="http://schemas.microsoft.com/office/drawing/2014/main" id="{7C5CAF70-32B0-3500-F081-28F9A92B16BD}"/>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sk-SK" altLang="sk-SK"/>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04A68-E3D0-B975-A6DB-5745CD18731C}"/>
            </a:ext>
          </a:extLst>
        </p:cNvPr>
        <p:cNvGrpSpPr/>
        <p:nvPr/>
      </p:nvGrpSpPr>
      <p:grpSpPr>
        <a:xfrm>
          <a:off x="0" y="0"/>
          <a:ext cx="0" cy="0"/>
          <a:chOff x="0" y="0"/>
          <a:chExt cx="0" cy="0"/>
        </a:xfrm>
      </p:grpSpPr>
      <p:sp>
        <p:nvSpPr>
          <p:cNvPr id="15362" name="Rectangle 7">
            <a:extLst>
              <a:ext uri="{FF2B5EF4-FFF2-40B4-BE49-F238E27FC236}">
                <a16:creationId xmlns:a16="http://schemas.microsoft.com/office/drawing/2014/main" id="{9EFB4ACC-8362-0256-0A87-C2FF73A2481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06D223BA-65B1-4D88-B6D9-82DD9C59F772}" type="slidenum">
              <a:rPr lang="cs-CZ" altLang="sk-SK"/>
              <a:pPr fontAlgn="base">
                <a:spcBef>
                  <a:spcPct val="0"/>
                </a:spcBef>
                <a:spcAft>
                  <a:spcPct val="0"/>
                </a:spcAft>
              </a:pPr>
              <a:t>20</a:t>
            </a:fld>
            <a:endParaRPr lang="cs-CZ" altLang="sk-SK"/>
          </a:p>
        </p:txBody>
      </p:sp>
      <p:sp>
        <p:nvSpPr>
          <p:cNvPr id="15363" name="Rectangle 2">
            <a:extLst>
              <a:ext uri="{FF2B5EF4-FFF2-40B4-BE49-F238E27FC236}">
                <a16:creationId xmlns:a16="http://schemas.microsoft.com/office/drawing/2014/main" id="{3CACBD0F-E26D-5FFC-45E3-C3FE25C38CF0}"/>
              </a:ext>
            </a:extLst>
          </p:cNvPr>
          <p:cNvSpPr>
            <a:spLocks noGrp="1" noRot="1" noChangeAspect="1" noChangeArrowheads="1" noTextEdit="1"/>
          </p:cNvSpPr>
          <p:nvPr>
            <p:ph type="sldImg"/>
          </p:nvPr>
        </p:nvSpPr>
        <p:spPr>
          <a:xfrm>
            <a:off x="381000" y="685800"/>
            <a:ext cx="6096000" cy="3429000"/>
          </a:xfrm>
          <a:solidFill>
            <a:srgbClr val="FFFFFF"/>
          </a:solidFill>
          <a:ln/>
        </p:spPr>
      </p:sp>
      <p:sp>
        <p:nvSpPr>
          <p:cNvPr id="15364" name="Rectangle 3">
            <a:extLst>
              <a:ext uri="{FF2B5EF4-FFF2-40B4-BE49-F238E27FC236}">
                <a16:creationId xmlns:a16="http://schemas.microsoft.com/office/drawing/2014/main" id="{23DA25A2-1094-554C-3146-96C87B080977}"/>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sk-SK" altLang="sk-SK"/>
          </a:p>
        </p:txBody>
      </p:sp>
    </p:spTree>
    <p:extLst>
      <p:ext uri="{BB962C8B-B14F-4D97-AF65-F5344CB8AC3E}">
        <p14:creationId xmlns:p14="http://schemas.microsoft.com/office/powerpoint/2010/main" val="886880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43CAD0-AC55-0190-D185-5049BAC7E01A}"/>
            </a:ext>
          </a:extLst>
        </p:cNvPr>
        <p:cNvGrpSpPr/>
        <p:nvPr/>
      </p:nvGrpSpPr>
      <p:grpSpPr>
        <a:xfrm>
          <a:off x="0" y="0"/>
          <a:ext cx="0" cy="0"/>
          <a:chOff x="0" y="0"/>
          <a:chExt cx="0" cy="0"/>
        </a:xfrm>
      </p:grpSpPr>
      <p:sp>
        <p:nvSpPr>
          <p:cNvPr id="15362" name="Rectangle 7">
            <a:extLst>
              <a:ext uri="{FF2B5EF4-FFF2-40B4-BE49-F238E27FC236}">
                <a16:creationId xmlns:a16="http://schemas.microsoft.com/office/drawing/2014/main" id="{3971F9BA-70D6-B230-6618-736060F96C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06D223BA-65B1-4D88-B6D9-82DD9C59F772}" type="slidenum">
              <a:rPr lang="cs-CZ" altLang="sk-SK"/>
              <a:pPr fontAlgn="base">
                <a:spcBef>
                  <a:spcPct val="0"/>
                </a:spcBef>
                <a:spcAft>
                  <a:spcPct val="0"/>
                </a:spcAft>
              </a:pPr>
              <a:t>22</a:t>
            </a:fld>
            <a:endParaRPr lang="cs-CZ" altLang="sk-SK"/>
          </a:p>
        </p:txBody>
      </p:sp>
      <p:sp>
        <p:nvSpPr>
          <p:cNvPr id="15363" name="Rectangle 2">
            <a:extLst>
              <a:ext uri="{FF2B5EF4-FFF2-40B4-BE49-F238E27FC236}">
                <a16:creationId xmlns:a16="http://schemas.microsoft.com/office/drawing/2014/main" id="{2F25D18D-BCDE-220E-1FC1-6866CA480731}"/>
              </a:ext>
            </a:extLst>
          </p:cNvPr>
          <p:cNvSpPr>
            <a:spLocks noGrp="1" noRot="1" noChangeAspect="1" noChangeArrowheads="1" noTextEdit="1"/>
          </p:cNvSpPr>
          <p:nvPr>
            <p:ph type="sldImg"/>
          </p:nvPr>
        </p:nvSpPr>
        <p:spPr>
          <a:xfrm>
            <a:off x="381000" y="685800"/>
            <a:ext cx="6096000" cy="3429000"/>
          </a:xfrm>
          <a:solidFill>
            <a:srgbClr val="FFFFFF"/>
          </a:solidFill>
          <a:ln/>
        </p:spPr>
      </p:sp>
      <p:sp>
        <p:nvSpPr>
          <p:cNvPr id="15364" name="Rectangle 3">
            <a:extLst>
              <a:ext uri="{FF2B5EF4-FFF2-40B4-BE49-F238E27FC236}">
                <a16:creationId xmlns:a16="http://schemas.microsoft.com/office/drawing/2014/main" id="{171C060D-354F-684B-079A-980BFB911B02}"/>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sk-SK" altLang="sk-SK"/>
          </a:p>
        </p:txBody>
      </p:sp>
    </p:spTree>
    <p:extLst>
      <p:ext uri="{BB962C8B-B14F-4D97-AF65-F5344CB8AC3E}">
        <p14:creationId xmlns:p14="http://schemas.microsoft.com/office/powerpoint/2010/main" val="2942968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F0574D-38DC-B46A-E9AB-2F4B684F0494}"/>
            </a:ext>
          </a:extLst>
        </p:cNvPr>
        <p:cNvGrpSpPr/>
        <p:nvPr/>
      </p:nvGrpSpPr>
      <p:grpSpPr>
        <a:xfrm>
          <a:off x="0" y="0"/>
          <a:ext cx="0" cy="0"/>
          <a:chOff x="0" y="0"/>
          <a:chExt cx="0" cy="0"/>
        </a:xfrm>
      </p:grpSpPr>
      <p:sp>
        <p:nvSpPr>
          <p:cNvPr id="15362" name="Rectangle 7">
            <a:extLst>
              <a:ext uri="{FF2B5EF4-FFF2-40B4-BE49-F238E27FC236}">
                <a16:creationId xmlns:a16="http://schemas.microsoft.com/office/drawing/2014/main" id="{C90CC5D4-E993-4F03-7822-8CE8767C95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06D223BA-65B1-4D88-B6D9-82DD9C59F772}" type="slidenum">
              <a:rPr lang="cs-CZ" altLang="sk-SK"/>
              <a:pPr fontAlgn="base">
                <a:spcBef>
                  <a:spcPct val="0"/>
                </a:spcBef>
                <a:spcAft>
                  <a:spcPct val="0"/>
                </a:spcAft>
              </a:pPr>
              <a:t>23</a:t>
            </a:fld>
            <a:endParaRPr lang="cs-CZ" altLang="sk-SK"/>
          </a:p>
        </p:txBody>
      </p:sp>
      <p:sp>
        <p:nvSpPr>
          <p:cNvPr id="15363" name="Rectangle 2">
            <a:extLst>
              <a:ext uri="{FF2B5EF4-FFF2-40B4-BE49-F238E27FC236}">
                <a16:creationId xmlns:a16="http://schemas.microsoft.com/office/drawing/2014/main" id="{98DC9DD9-4C62-EB82-3E5F-ADED50AA97D6}"/>
              </a:ext>
            </a:extLst>
          </p:cNvPr>
          <p:cNvSpPr>
            <a:spLocks noGrp="1" noRot="1" noChangeAspect="1" noChangeArrowheads="1" noTextEdit="1"/>
          </p:cNvSpPr>
          <p:nvPr>
            <p:ph type="sldImg"/>
          </p:nvPr>
        </p:nvSpPr>
        <p:spPr>
          <a:xfrm>
            <a:off x="381000" y="685800"/>
            <a:ext cx="6096000" cy="3429000"/>
          </a:xfrm>
          <a:solidFill>
            <a:srgbClr val="FFFFFF"/>
          </a:solidFill>
          <a:ln/>
        </p:spPr>
      </p:sp>
      <p:sp>
        <p:nvSpPr>
          <p:cNvPr id="15364" name="Rectangle 3">
            <a:extLst>
              <a:ext uri="{FF2B5EF4-FFF2-40B4-BE49-F238E27FC236}">
                <a16:creationId xmlns:a16="http://schemas.microsoft.com/office/drawing/2014/main" id="{0AD4F687-3D0E-6BE8-8E5B-636A306BF1AB}"/>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sk-SK" altLang="sk-SK"/>
          </a:p>
        </p:txBody>
      </p:sp>
    </p:spTree>
    <p:extLst>
      <p:ext uri="{BB962C8B-B14F-4D97-AF65-F5344CB8AC3E}">
        <p14:creationId xmlns:p14="http://schemas.microsoft.com/office/powerpoint/2010/main" val="88596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EA9C4-C1FB-063E-683B-CF76C3072C6C}"/>
            </a:ext>
          </a:extLst>
        </p:cNvPr>
        <p:cNvGrpSpPr/>
        <p:nvPr/>
      </p:nvGrpSpPr>
      <p:grpSpPr>
        <a:xfrm>
          <a:off x="0" y="0"/>
          <a:ext cx="0" cy="0"/>
          <a:chOff x="0" y="0"/>
          <a:chExt cx="0" cy="0"/>
        </a:xfrm>
      </p:grpSpPr>
      <p:sp>
        <p:nvSpPr>
          <p:cNvPr id="15362" name="Rectangle 7">
            <a:extLst>
              <a:ext uri="{FF2B5EF4-FFF2-40B4-BE49-F238E27FC236}">
                <a16:creationId xmlns:a16="http://schemas.microsoft.com/office/drawing/2014/main" id="{88CBC455-2143-FFF3-5FCC-BA3F61BD92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06D223BA-65B1-4D88-B6D9-82DD9C59F772}" type="slidenum">
              <a:rPr lang="cs-CZ" altLang="sk-SK"/>
              <a:pPr fontAlgn="base">
                <a:spcBef>
                  <a:spcPct val="0"/>
                </a:spcBef>
                <a:spcAft>
                  <a:spcPct val="0"/>
                </a:spcAft>
              </a:pPr>
              <a:t>28</a:t>
            </a:fld>
            <a:endParaRPr lang="cs-CZ" altLang="sk-SK"/>
          </a:p>
        </p:txBody>
      </p:sp>
      <p:sp>
        <p:nvSpPr>
          <p:cNvPr id="15363" name="Rectangle 2">
            <a:extLst>
              <a:ext uri="{FF2B5EF4-FFF2-40B4-BE49-F238E27FC236}">
                <a16:creationId xmlns:a16="http://schemas.microsoft.com/office/drawing/2014/main" id="{209C349F-B374-8BF1-F3AF-C8A6D7CEA5BA}"/>
              </a:ext>
            </a:extLst>
          </p:cNvPr>
          <p:cNvSpPr>
            <a:spLocks noGrp="1" noRot="1" noChangeAspect="1" noChangeArrowheads="1" noTextEdit="1"/>
          </p:cNvSpPr>
          <p:nvPr>
            <p:ph type="sldImg"/>
          </p:nvPr>
        </p:nvSpPr>
        <p:spPr>
          <a:xfrm>
            <a:off x="381000" y="685800"/>
            <a:ext cx="6096000" cy="3429000"/>
          </a:xfrm>
          <a:solidFill>
            <a:srgbClr val="FFFFFF"/>
          </a:solidFill>
          <a:ln/>
        </p:spPr>
      </p:sp>
      <p:sp>
        <p:nvSpPr>
          <p:cNvPr id="15364" name="Rectangle 3">
            <a:extLst>
              <a:ext uri="{FF2B5EF4-FFF2-40B4-BE49-F238E27FC236}">
                <a16:creationId xmlns:a16="http://schemas.microsoft.com/office/drawing/2014/main" id="{261342E1-E0BF-43D8-BB90-E3BC3D40B950}"/>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sk-SK" altLang="sk-SK"/>
          </a:p>
        </p:txBody>
      </p:sp>
    </p:spTree>
    <p:extLst>
      <p:ext uri="{BB962C8B-B14F-4D97-AF65-F5344CB8AC3E}">
        <p14:creationId xmlns:p14="http://schemas.microsoft.com/office/powerpoint/2010/main" val="3180589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72915-8C77-263D-8975-6F56B55AEEB8}"/>
            </a:ext>
          </a:extLst>
        </p:cNvPr>
        <p:cNvGrpSpPr/>
        <p:nvPr/>
      </p:nvGrpSpPr>
      <p:grpSpPr>
        <a:xfrm>
          <a:off x="0" y="0"/>
          <a:ext cx="0" cy="0"/>
          <a:chOff x="0" y="0"/>
          <a:chExt cx="0" cy="0"/>
        </a:xfrm>
      </p:grpSpPr>
      <p:sp>
        <p:nvSpPr>
          <p:cNvPr id="15362" name="Rectangle 7">
            <a:extLst>
              <a:ext uri="{FF2B5EF4-FFF2-40B4-BE49-F238E27FC236}">
                <a16:creationId xmlns:a16="http://schemas.microsoft.com/office/drawing/2014/main" id="{F584FD76-0682-0EEF-5071-002C10B2A9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06D223BA-65B1-4D88-B6D9-82DD9C59F772}" type="slidenum">
              <a:rPr lang="cs-CZ" altLang="sk-SK"/>
              <a:pPr fontAlgn="base">
                <a:spcBef>
                  <a:spcPct val="0"/>
                </a:spcBef>
                <a:spcAft>
                  <a:spcPct val="0"/>
                </a:spcAft>
              </a:pPr>
              <a:t>30</a:t>
            </a:fld>
            <a:endParaRPr lang="cs-CZ" altLang="sk-SK"/>
          </a:p>
        </p:txBody>
      </p:sp>
      <p:sp>
        <p:nvSpPr>
          <p:cNvPr id="15363" name="Rectangle 2">
            <a:extLst>
              <a:ext uri="{FF2B5EF4-FFF2-40B4-BE49-F238E27FC236}">
                <a16:creationId xmlns:a16="http://schemas.microsoft.com/office/drawing/2014/main" id="{F789EBF2-4E7C-6E2D-C8C1-6C9D24AE26C3}"/>
              </a:ext>
            </a:extLst>
          </p:cNvPr>
          <p:cNvSpPr>
            <a:spLocks noGrp="1" noRot="1" noChangeAspect="1" noChangeArrowheads="1" noTextEdit="1"/>
          </p:cNvSpPr>
          <p:nvPr>
            <p:ph type="sldImg"/>
          </p:nvPr>
        </p:nvSpPr>
        <p:spPr>
          <a:xfrm>
            <a:off x="381000" y="685800"/>
            <a:ext cx="6096000" cy="3429000"/>
          </a:xfrm>
          <a:solidFill>
            <a:srgbClr val="FFFFFF"/>
          </a:solidFill>
          <a:ln/>
        </p:spPr>
      </p:sp>
      <p:sp>
        <p:nvSpPr>
          <p:cNvPr id="15364" name="Rectangle 3">
            <a:extLst>
              <a:ext uri="{FF2B5EF4-FFF2-40B4-BE49-F238E27FC236}">
                <a16:creationId xmlns:a16="http://schemas.microsoft.com/office/drawing/2014/main" id="{CE30E900-4B02-C207-7747-4D0DFB6BCE3D}"/>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sk-SK" altLang="sk-SK"/>
          </a:p>
        </p:txBody>
      </p:sp>
    </p:spTree>
    <p:extLst>
      <p:ext uri="{BB962C8B-B14F-4D97-AF65-F5344CB8AC3E}">
        <p14:creationId xmlns:p14="http://schemas.microsoft.com/office/powerpoint/2010/main" val="32059325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4C107D-9ED0-2178-E9A5-A58767A7FDBE}"/>
            </a:ext>
          </a:extLst>
        </p:cNvPr>
        <p:cNvGrpSpPr/>
        <p:nvPr/>
      </p:nvGrpSpPr>
      <p:grpSpPr>
        <a:xfrm>
          <a:off x="0" y="0"/>
          <a:ext cx="0" cy="0"/>
          <a:chOff x="0" y="0"/>
          <a:chExt cx="0" cy="0"/>
        </a:xfrm>
      </p:grpSpPr>
      <p:sp>
        <p:nvSpPr>
          <p:cNvPr id="15362" name="Rectangle 7">
            <a:extLst>
              <a:ext uri="{FF2B5EF4-FFF2-40B4-BE49-F238E27FC236}">
                <a16:creationId xmlns:a16="http://schemas.microsoft.com/office/drawing/2014/main" id="{6B5BFC3D-62A5-FD52-8AE9-D6DB3FC698E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06D223BA-65B1-4D88-B6D9-82DD9C59F772}" type="slidenum">
              <a:rPr lang="cs-CZ" altLang="sk-SK"/>
              <a:pPr fontAlgn="base">
                <a:spcBef>
                  <a:spcPct val="0"/>
                </a:spcBef>
                <a:spcAft>
                  <a:spcPct val="0"/>
                </a:spcAft>
              </a:pPr>
              <a:t>32</a:t>
            </a:fld>
            <a:endParaRPr lang="cs-CZ" altLang="sk-SK"/>
          </a:p>
        </p:txBody>
      </p:sp>
      <p:sp>
        <p:nvSpPr>
          <p:cNvPr id="15363" name="Rectangle 2">
            <a:extLst>
              <a:ext uri="{FF2B5EF4-FFF2-40B4-BE49-F238E27FC236}">
                <a16:creationId xmlns:a16="http://schemas.microsoft.com/office/drawing/2014/main" id="{5B73BF70-CD9D-F1DD-1E9B-8301752DD875}"/>
              </a:ext>
            </a:extLst>
          </p:cNvPr>
          <p:cNvSpPr>
            <a:spLocks noGrp="1" noRot="1" noChangeAspect="1" noChangeArrowheads="1" noTextEdit="1"/>
          </p:cNvSpPr>
          <p:nvPr>
            <p:ph type="sldImg"/>
          </p:nvPr>
        </p:nvSpPr>
        <p:spPr>
          <a:xfrm>
            <a:off x="381000" y="685800"/>
            <a:ext cx="6096000" cy="3429000"/>
          </a:xfrm>
          <a:solidFill>
            <a:srgbClr val="FFFFFF"/>
          </a:solidFill>
          <a:ln/>
        </p:spPr>
      </p:sp>
      <p:sp>
        <p:nvSpPr>
          <p:cNvPr id="15364" name="Rectangle 3">
            <a:extLst>
              <a:ext uri="{FF2B5EF4-FFF2-40B4-BE49-F238E27FC236}">
                <a16:creationId xmlns:a16="http://schemas.microsoft.com/office/drawing/2014/main" id="{E1015432-8761-CA14-14D9-DF1F722B67E1}"/>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sk-SK" altLang="sk-SK"/>
          </a:p>
        </p:txBody>
      </p:sp>
    </p:spTree>
    <p:extLst>
      <p:ext uri="{BB962C8B-B14F-4D97-AF65-F5344CB8AC3E}">
        <p14:creationId xmlns:p14="http://schemas.microsoft.com/office/powerpoint/2010/main" val="11808343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AAF5F-6149-5142-3363-BC90122C2A73}"/>
            </a:ext>
          </a:extLst>
        </p:cNvPr>
        <p:cNvGrpSpPr/>
        <p:nvPr/>
      </p:nvGrpSpPr>
      <p:grpSpPr>
        <a:xfrm>
          <a:off x="0" y="0"/>
          <a:ext cx="0" cy="0"/>
          <a:chOff x="0" y="0"/>
          <a:chExt cx="0" cy="0"/>
        </a:xfrm>
      </p:grpSpPr>
      <p:sp>
        <p:nvSpPr>
          <p:cNvPr id="15362" name="Rectangle 7">
            <a:extLst>
              <a:ext uri="{FF2B5EF4-FFF2-40B4-BE49-F238E27FC236}">
                <a16:creationId xmlns:a16="http://schemas.microsoft.com/office/drawing/2014/main" id="{214302B4-E5DB-8986-1ADB-81D94B81232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06D223BA-65B1-4D88-B6D9-82DD9C59F772}" type="slidenum">
              <a:rPr lang="cs-CZ" altLang="sk-SK"/>
              <a:pPr fontAlgn="base">
                <a:spcBef>
                  <a:spcPct val="0"/>
                </a:spcBef>
                <a:spcAft>
                  <a:spcPct val="0"/>
                </a:spcAft>
              </a:pPr>
              <a:t>33</a:t>
            </a:fld>
            <a:endParaRPr lang="cs-CZ" altLang="sk-SK"/>
          </a:p>
        </p:txBody>
      </p:sp>
      <p:sp>
        <p:nvSpPr>
          <p:cNvPr id="15363" name="Rectangle 2">
            <a:extLst>
              <a:ext uri="{FF2B5EF4-FFF2-40B4-BE49-F238E27FC236}">
                <a16:creationId xmlns:a16="http://schemas.microsoft.com/office/drawing/2014/main" id="{CB89CFC8-8AD8-9481-DF7E-D251FBE8E592}"/>
              </a:ext>
            </a:extLst>
          </p:cNvPr>
          <p:cNvSpPr>
            <a:spLocks noGrp="1" noRot="1" noChangeAspect="1" noChangeArrowheads="1" noTextEdit="1"/>
          </p:cNvSpPr>
          <p:nvPr>
            <p:ph type="sldImg"/>
          </p:nvPr>
        </p:nvSpPr>
        <p:spPr>
          <a:xfrm>
            <a:off x="381000" y="685800"/>
            <a:ext cx="6096000" cy="3429000"/>
          </a:xfrm>
          <a:solidFill>
            <a:srgbClr val="FFFFFF"/>
          </a:solidFill>
          <a:ln/>
        </p:spPr>
      </p:sp>
      <p:sp>
        <p:nvSpPr>
          <p:cNvPr id="15364" name="Rectangle 3">
            <a:extLst>
              <a:ext uri="{FF2B5EF4-FFF2-40B4-BE49-F238E27FC236}">
                <a16:creationId xmlns:a16="http://schemas.microsoft.com/office/drawing/2014/main" id="{7D14A9D2-8124-B970-8A59-B88209B00DD0}"/>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sk-SK" altLang="sk-SK"/>
          </a:p>
        </p:txBody>
      </p:sp>
    </p:spTree>
    <p:extLst>
      <p:ext uri="{BB962C8B-B14F-4D97-AF65-F5344CB8AC3E}">
        <p14:creationId xmlns:p14="http://schemas.microsoft.com/office/powerpoint/2010/main" val="40025396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9EE9ED-09A8-8E61-8090-BDF8A2AFFD1A}"/>
            </a:ext>
          </a:extLst>
        </p:cNvPr>
        <p:cNvGrpSpPr/>
        <p:nvPr/>
      </p:nvGrpSpPr>
      <p:grpSpPr>
        <a:xfrm>
          <a:off x="0" y="0"/>
          <a:ext cx="0" cy="0"/>
          <a:chOff x="0" y="0"/>
          <a:chExt cx="0" cy="0"/>
        </a:xfrm>
      </p:grpSpPr>
      <p:sp>
        <p:nvSpPr>
          <p:cNvPr id="15362" name="Rectangle 7">
            <a:extLst>
              <a:ext uri="{FF2B5EF4-FFF2-40B4-BE49-F238E27FC236}">
                <a16:creationId xmlns:a16="http://schemas.microsoft.com/office/drawing/2014/main" id="{F1D1B909-7981-8418-703E-DBE78647F2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06D223BA-65B1-4D88-B6D9-82DD9C59F772}" type="slidenum">
              <a:rPr lang="cs-CZ" altLang="sk-SK"/>
              <a:pPr fontAlgn="base">
                <a:spcBef>
                  <a:spcPct val="0"/>
                </a:spcBef>
                <a:spcAft>
                  <a:spcPct val="0"/>
                </a:spcAft>
              </a:pPr>
              <a:t>35</a:t>
            </a:fld>
            <a:endParaRPr lang="cs-CZ" altLang="sk-SK"/>
          </a:p>
        </p:txBody>
      </p:sp>
      <p:sp>
        <p:nvSpPr>
          <p:cNvPr id="15363" name="Rectangle 2">
            <a:extLst>
              <a:ext uri="{FF2B5EF4-FFF2-40B4-BE49-F238E27FC236}">
                <a16:creationId xmlns:a16="http://schemas.microsoft.com/office/drawing/2014/main" id="{26C261DB-60AB-2F71-D68C-8217537852DE}"/>
              </a:ext>
            </a:extLst>
          </p:cNvPr>
          <p:cNvSpPr>
            <a:spLocks noGrp="1" noRot="1" noChangeAspect="1" noChangeArrowheads="1" noTextEdit="1"/>
          </p:cNvSpPr>
          <p:nvPr>
            <p:ph type="sldImg"/>
          </p:nvPr>
        </p:nvSpPr>
        <p:spPr>
          <a:xfrm>
            <a:off x="381000" y="685800"/>
            <a:ext cx="6096000" cy="3429000"/>
          </a:xfrm>
          <a:solidFill>
            <a:srgbClr val="FFFFFF"/>
          </a:solidFill>
          <a:ln/>
        </p:spPr>
      </p:sp>
      <p:sp>
        <p:nvSpPr>
          <p:cNvPr id="15364" name="Rectangle 3">
            <a:extLst>
              <a:ext uri="{FF2B5EF4-FFF2-40B4-BE49-F238E27FC236}">
                <a16:creationId xmlns:a16="http://schemas.microsoft.com/office/drawing/2014/main" id="{E42E2763-72CC-C1FC-F06E-7BEB366D2C93}"/>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sk-SK" altLang="sk-SK"/>
          </a:p>
        </p:txBody>
      </p:sp>
    </p:spTree>
    <p:extLst>
      <p:ext uri="{BB962C8B-B14F-4D97-AF65-F5344CB8AC3E}">
        <p14:creationId xmlns:p14="http://schemas.microsoft.com/office/powerpoint/2010/main" val="30589996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1E4494-90F5-1E55-DAF0-B7DA5BD00003}"/>
            </a:ext>
          </a:extLst>
        </p:cNvPr>
        <p:cNvGrpSpPr/>
        <p:nvPr/>
      </p:nvGrpSpPr>
      <p:grpSpPr>
        <a:xfrm>
          <a:off x="0" y="0"/>
          <a:ext cx="0" cy="0"/>
          <a:chOff x="0" y="0"/>
          <a:chExt cx="0" cy="0"/>
        </a:xfrm>
      </p:grpSpPr>
      <p:sp>
        <p:nvSpPr>
          <p:cNvPr id="15362" name="Rectangle 7">
            <a:extLst>
              <a:ext uri="{FF2B5EF4-FFF2-40B4-BE49-F238E27FC236}">
                <a16:creationId xmlns:a16="http://schemas.microsoft.com/office/drawing/2014/main" id="{0A361519-3E1B-6BD0-E922-87F1BE30D2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06D223BA-65B1-4D88-B6D9-82DD9C59F772}" type="slidenum">
              <a:rPr lang="cs-CZ" altLang="sk-SK"/>
              <a:pPr fontAlgn="base">
                <a:spcBef>
                  <a:spcPct val="0"/>
                </a:spcBef>
                <a:spcAft>
                  <a:spcPct val="0"/>
                </a:spcAft>
              </a:pPr>
              <a:t>37</a:t>
            </a:fld>
            <a:endParaRPr lang="cs-CZ" altLang="sk-SK"/>
          </a:p>
        </p:txBody>
      </p:sp>
      <p:sp>
        <p:nvSpPr>
          <p:cNvPr id="15363" name="Rectangle 2">
            <a:extLst>
              <a:ext uri="{FF2B5EF4-FFF2-40B4-BE49-F238E27FC236}">
                <a16:creationId xmlns:a16="http://schemas.microsoft.com/office/drawing/2014/main" id="{020BEC0A-4ED6-3046-0455-1AD30CA16DD6}"/>
              </a:ext>
            </a:extLst>
          </p:cNvPr>
          <p:cNvSpPr>
            <a:spLocks noGrp="1" noRot="1" noChangeAspect="1" noChangeArrowheads="1" noTextEdit="1"/>
          </p:cNvSpPr>
          <p:nvPr>
            <p:ph type="sldImg"/>
          </p:nvPr>
        </p:nvSpPr>
        <p:spPr>
          <a:xfrm>
            <a:off x="381000" y="685800"/>
            <a:ext cx="6096000" cy="3429000"/>
          </a:xfrm>
          <a:solidFill>
            <a:srgbClr val="FFFFFF"/>
          </a:solidFill>
          <a:ln/>
        </p:spPr>
      </p:sp>
      <p:sp>
        <p:nvSpPr>
          <p:cNvPr id="15364" name="Rectangle 3">
            <a:extLst>
              <a:ext uri="{FF2B5EF4-FFF2-40B4-BE49-F238E27FC236}">
                <a16:creationId xmlns:a16="http://schemas.microsoft.com/office/drawing/2014/main" id="{BE97BE8F-3663-2568-46EF-8DFB89F9461D}"/>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sk-SK" altLang="sk-SK"/>
          </a:p>
        </p:txBody>
      </p:sp>
    </p:spTree>
    <p:extLst>
      <p:ext uri="{BB962C8B-B14F-4D97-AF65-F5344CB8AC3E}">
        <p14:creationId xmlns:p14="http://schemas.microsoft.com/office/powerpoint/2010/main" val="555700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EB820-ADAF-7705-31F1-D7B6305F9D4C}"/>
            </a:ext>
          </a:extLst>
        </p:cNvPr>
        <p:cNvGrpSpPr/>
        <p:nvPr/>
      </p:nvGrpSpPr>
      <p:grpSpPr>
        <a:xfrm>
          <a:off x="0" y="0"/>
          <a:ext cx="0" cy="0"/>
          <a:chOff x="0" y="0"/>
          <a:chExt cx="0" cy="0"/>
        </a:xfrm>
      </p:grpSpPr>
      <p:sp>
        <p:nvSpPr>
          <p:cNvPr id="6146" name="Zástupný objekt pre obrázok snímky 1">
            <a:extLst>
              <a:ext uri="{FF2B5EF4-FFF2-40B4-BE49-F238E27FC236}">
                <a16:creationId xmlns:a16="http://schemas.microsoft.com/office/drawing/2014/main" id="{EFC07AE6-89E2-9657-2A99-5803C54CC175}"/>
              </a:ext>
            </a:extLst>
          </p:cNvPr>
          <p:cNvSpPr>
            <a:spLocks noGrp="1" noRot="1" noChangeAspect="1" noChangeArrowheads="1" noTextEdit="1"/>
          </p:cNvSpPr>
          <p:nvPr>
            <p:ph type="sldImg"/>
          </p:nvPr>
        </p:nvSpPr>
        <p:spPr>
          <a:xfrm>
            <a:off x="381000" y="685800"/>
            <a:ext cx="6096000" cy="3429000"/>
          </a:xfrm>
          <a:ln/>
        </p:spPr>
      </p:sp>
      <p:sp>
        <p:nvSpPr>
          <p:cNvPr id="6147" name="Zástupný objekt pre poznámky 2">
            <a:extLst>
              <a:ext uri="{FF2B5EF4-FFF2-40B4-BE49-F238E27FC236}">
                <a16:creationId xmlns:a16="http://schemas.microsoft.com/office/drawing/2014/main" id="{A2CD4208-E60E-12C8-4D83-3F48646BE3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k-SK" altLang="sk-SK"/>
          </a:p>
        </p:txBody>
      </p:sp>
      <p:sp>
        <p:nvSpPr>
          <p:cNvPr id="6148" name="Zástupný objekt pre číslo snímky 3">
            <a:extLst>
              <a:ext uri="{FF2B5EF4-FFF2-40B4-BE49-F238E27FC236}">
                <a16:creationId xmlns:a16="http://schemas.microsoft.com/office/drawing/2014/main" id="{05742A99-0BB1-7740-CAB6-52587979338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fontAlgn="base">
              <a:spcBef>
                <a:spcPct val="0"/>
              </a:spcBef>
              <a:spcAft>
                <a:spcPct val="0"/>
              </a:spcAft>
              <a:defRPr>
                <a:solidFill>
                  <a:schemeClr val="tx1"/>
                </a:solidFill>
                <a:latin typeface="Aptos" panose="020B0004020202020204" pitchFamily="34" charset="0"/>
              </a:defRPr>
            </a:lvl6pPr>
            <a:lvl7pPr marL="2971800" indent="-228600" fontAlgn="base">
              <a:spcBef>
                <a:spcPct val="0"/>
              </a:spcBef>
              <a:spcAft>
                <a:spcPct val="0"/>
              </a:spcAft>
              <a:defRPr>
                <a:solidFill>
                  <a:schemeClr val="tx1"/>
                </a:solidFill>
                <a:latin typeface="Aptos" panose="020B0004020202020204" pitchFamily="34" charset="0"/>
              </a:defRPr>
            </a:lvl7pPr>
            <a:lvl8pPr marL="3429000" indent="-228600" fontAlgn="base">
              <a:spcBef>
                <a:spcPct val="0"/>
              </a:spcBef>
              <a:spcAft>
                <a:spcPct val="0"/>
              </a:spcAft>
              <a:defRPr>
                <a:solidFill>
                  <a:schemeClr val="tx1"/>
                </a:solidFill>
                <a:latin typeface="Aptos" panose="020B0004020202020204" pitchFamily="34" charset="0"/>
              </a:defRPr>
            </a:lvl8pPr>
            <a:lvl9pPr marL="3886200" indent="-228600" fontAlgn="base">
              <a:spcBef>
                <a:spcPct val="0"/>
              </a:spcBef>
              <a:spcAft>
                <a:spcPct val="0"/>
              </a:spcAft>
              <a:defRPr>
                <a:solidFill>
                  <a:schemeClr val="tx1"/>
                </a:solidFill>
                <a:latin typeface="Aptos" panose="020B0004020202020204" pitchFamily="34" charset="0"/>
              </a:defRPr>
            </a:lvl9pPr>
          </a:lstStyle>
          <a:p>
            <a:pPr fontAlgn="base">
              <a:spcBef>
                <a:spcPct val="0"/>
              </a:spcBef>
              <a:spcAft>
                <a:spcPct val="0"/>
              </a:spcAft>
            </a:pPr>
            <a:fld id="{A2850DA0-8FA9-4733-AED9-2EE68C3AB0B7}" type="slidenum">
              <a:rPr lang="cs-CZ" altLang="sk-SK">
                <a:latin typeface="Calibri" panose="020F0502020204030204" pitchFamily="34" charset="0"/>
              </a:rPr>
              <a:pPr fontAlgn="base">
                <a:spcBef>
                  <a:spcPct val="0"/>
                </a:spcBef>
                <a:spcAft>
                  <a:spcPct val="0"/>
                </a:spcAft>
              </a:pPr>
              <a:t>4</a:t>
            </a:fld>
            <a:endParaRPr lang="cs-CZ" altLang="sk-SK">
              <a:latin typeface="Calibri" panose="020F0502020204030204" pitchFamily="34" charset="0"/>
            </a:endParaRPr>
          </a:p>
        </p:txBody>
      </p:sp>
    </p:spTree>
    <p:extLst>
      <p:ext uri="{BB962C8B-B14F-4D97-AF65-F5344CB8AC3E}">
        <p14:creationId xmlns:p14="http://schemas.microsoft.com/office/powerpoint/2010/main" val="2890074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746CE-F1E7-55E3-8348-472410A252C0}"/>
            </a:ext>
          </a:extLst>
        </p:cNvPr>
        <p:cNvGrpSpPr/>
        <p:nvPr/>
      </p:nvGrpSpPr>
      <p:grpSpPr>
        <a:xfrm>
          <a:off x="0" y="0"/>
          <a:ext cx="0" cy="0"/>
          <a:chOff x="0" y="0"/>
          <a:chExt cx="0" cy="0"/>
        </a:xfrm>
      </p:grpSpPr>
      <p:sp>
        <p:nvSpPr>
          <p:cNvPr id="6146" name="Zástupný objekt pre obrázok snímky 1">
            <a:extLst>
              <a:ext uri="{FF2B5EF4-FFF2-40B4-BE49-F238E27FC236}">
                <a16:creationId xmlns:a16="http://schemas.microsoft.com/office/drawing/2014/main" id="{A3E565C4-E1C6-4552-FDF8-25E56E307A89}"/>
              </a:ext>
            </a:extLst>
          </p:cNvPr>
          <p:cNvSpPr>
            <a:spLocks noGrp="1" noRot="1" noChangeAspect="1" noChangeArrowheads="1" noTextEdit="1"/>
          </p:cNvSpPr>
          <p:nvPr>
            <p:ph type="sldImg"/>
          </p:nvPr>
        </p:nvSpPr>
        <p:spPr>
          <a:xfrm>
            <a:off x="381000" y="685800"/>
            <a:ext cx="6096000" cy="3429000"/>
          </a:xfrm>
          <a:ln/>
        </p:spPr>
      </p:sp>
      <p:sp>
        <p:nvSpPr>
          <p:cNvPr id="6147" name="Zástupný objekt pre poznámky 2">
            <a:extLst>
              <a:ext uri="{FF2B5EF4-FFF2-40B4-BE49-F238E27FC236}">
                <a16:creationId xmlns:a16="http://schemas.microsoft.com/office/drawing/2014/main" id="{018207AB-5452-EC34-2F27-51C92770B3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k-SK" altLang="sk-SK"/>
          </a:p>
        </p:txBody>
      </p:sp>
      <p:sp>
        <p:nvSpPr>
          <p:cNvPr id="6148" name="Zástupný objekt pre číslo snímky 3">
            <a:extLst>
              <a:ext uri="{FF2B5EF4-FFF2-40B4-BE49-F238E27FC236}">
                <a16:creationId xmlns:a16="http://schemas.microsoft.com/office/drawing/2014/main" id="{9FF3DF8A-6400-42D7-C53F-0AAFB44FE1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fontAlgn="base">
              <a:spcBef>
                <a:spcPct val="0"/>
              </a:spcBef>
              <a:spcAft>
                <a:spcPct val="0"/>
              </a:spcAft>
              <a:defRPr>
                <a:solidFill>
                  <a:schemeClr val="tx1"/>
                </a:solidFill>
                <a:latin typeface="Aptos" panose="020B0004020202020204" pitchFamily="34" charset="0"/>
              </a:defRPr>
            </a:lvl6pPr>
            <a:lvl7pPr marL="2971800" indent="-228600" fontAlgn="base">
              <a:spcBef>
                <a:spcPct val="0"/>
              </a:spcBef>
              <a:spcAft>
                <a:spcPct val="0"/>
              </a:spcAft>
              <a:defRPr>
                <a:solidFill>
                  <a:schemeClr val="tx1"/>
                </a:solidFill>
                <a:latin typeface="Aptos" panose="020B0004020202020204" pitchFamily="34" charset="0"/>
              </a:defRPr>
            </a:lvl7pPr>
            <a:lvl8pPr marL="3429000" indent="-228600" fontAlgn="base">
              <a:spcBef>
                <a:spcPct val="0"/>
              </a:spcBef>
              <a:spcAft>
                <a:spcPct val="0"/>
              </a:spcAft>
              <a:defRPr>
                <a:solidFill>
                  <a:schemeClr val="tx1"/>
                </a:solidFill>
                <a:latin typeface="Aptos" panose="020B0004020202020204" pitchFamily="34" charset="0"/>
              </a:defRPr>
            </a:lvl8pPr>
            <a:lvl9pPr marL="3886200" indent="-228600" fontAlgn="base">
              <a:spcBef>
                <a:spcPct val="0"/>
              </a:spcBef>
              <a:spcAft>
                <a:spcPct val="0"/>
              </a:spcAft>
              <a:defRPr>
                <a:solidFill>
                  <a:schemeClr val="tx1"/>
                </a:solidFill>
                <a:latin typeface="Aptos" panose="020B0004020202020204" pitchFamily="34" charset="0"/>
              </a:defRPr>
            </a:lvl9pPr>
          </a:lstStyle>
          <a:p>
            <a:pPr fontAlgn="base">
              <a:spcBef>
                <a:spcPct val="0"/>
              </a:spcBef>
              <a:spcAft>
                <a:spcPct val="0"/>
              </a:spcAft>
            </a:pPr>
            <a:fld id="{A2850DA0-8FA9-4733-AED9-2EE68C3AB0B7}" type="slidenum">
              <a:rPr lang="cs-CZ" altLang="sk-SK">
                <a:latin typeface="Calibri" panose="020F0502020204030204" pitchFamily="34" charset="0"/>
              </a:rPr>
              <a:pPr fontAlgn="base">
                <a:spcBef>
                  <a:spcPct val="0"/>
                </a:spcBef>
                <a:spcAft>
                  <a:spcPct val="0"/>
                </a:spcAft>
              </a:pPr>
              <a:t>5</a:t>
            </a:fld>
            <a:endParaRPr lang="cs-CZ" altLang="sk-SK">
              <a:latin typeface="Calibri" panose="020F0502020204030204" pitchFamily="34" charset="0"/>
            </a:endParaRPr>
          </a:p>
        </p:txBody>
      </p:sp>
    </p:spTree>
    <p:extLst>
      <p:ext uri="{BB962C8B-B14F-4D97-AF65-F5344CB8AC3E}">
        <p14:creationId xmlns:p14="http://schemas.microsoft.com/office/powerpoint/2010/main" val="3683279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89F95-7D1A-3B18-5B82-F19E5F3B712B}"/>
            </a:ext>
          </a:extLst>
        </p:cNvPr>
        <p:cNvGrpSpPr/>
        <p:nvPr/>
      </p:nvGrpSpPr>
      <p:grpSpPr>
        <a:xfrm>
          <a:off x="0" y="0"/>
          <a:ext cx="0" cy="0"/>
          <a:chOff x="0" y="0"/>
          <a:chExt cx="0" cy="0"/>
        </a:xfrm>
      </p:grpSpPr>
      <p:sp>
        <p:nvSpPr>
          <p:cNvPr id="6146" name="Zástupný objekt pre obrázok snímky 1">
            <a:extLst>
              <a:ext uri="{FF2B5EF4-FFF2-40B4-BE49-F238E27FC236}">
                <a16:creationId xmlns:a16="http://schemas.microsoft.com/office/drawing/2014/main" id="{2C254125-91B2-CA50-3844-7803274FF144}"/>
              </a:ext>
            </a:extLst>
          </p:cNvPr>
          <p:cNvSpPr>
            <a:spLocks noGrp="1" noRot="1" noChangeAspect="1" noChangeArrowheads="1" noTextEdit="1"/>
          </p:cNvSpPr>
          <p:nvPr>
            <p:ph type="sldImg"/>
          </p:nvPr>
        </p:nvSpPr>
        <p:spPr>
          <a:xfrm>
            <a:off x="381000" y="685800"/>
            <a:ext cx="6096000" cy="3429000"/>
          </a:xfrm>
          <a:ln/>
        </p:spPr>
      </p:sp>
      <p:sp>
        <p:nvSpPr>
          <p:cNvPr id="6147" name="Zástupný objekt pre poznámky 2">
            <a:extLst>
              <a:ext uri="{FF2B5EF4-FFF2-40B4-BE49-F238E27FC236}">
                <a16:creationId xmlns:a16="http://schemas.microsoft.com/office/drawing/2014/main" id="{0E25CC67-A7B0-04CD-342F-C5B19C272B5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k-SK" altLang="sk-SK"/>
          </a:p>
        </p:txBody>
      </p:sp>
      <p:sp>
        <p:nvSpPr>
          <p:cNvPr id="6148" name="Zástupný objekt pre číslo snímky 3">
            <a:extLst>
              <a:ext uri="{FF2B5EF4-FFF2-40B4-BE49-F238E27FC236}">
                <a16:creationId xmlns:a16="http://schemas.microsoft.com/office/drawing/2014/main" id="{6D9FE08C-C6F7-9FF7-631D-3B466C623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fontAlgn="base">
              <a:spcBef>
                <a:spcPct val="0"/>
              </a:spcBef>
              <a:spcAft>
                <a:spcPct val="0"/>
              </a:spcAft>
              <a:defRPr>
                <a:solidFill>
                  <a:schemeClr val="tx1"/>
                </a:solidFill>
                <a:latin typeface="Aptos" panose="020B0004020202020204" pitchFamily="34" charset="0"/>
              </a:defRPr>
            </a:lvl6pPr>
            <a:lvl7pPr marL="2971800" indent="-228600" fontAlgn="base">
              <a:spcBef>
                <a:spcPct val="0"/>
              </a:spcBef>
              <a:spcAft>
                <a:spcPct val="0"/>
              </a:spcAft>
              <a:defRPr>
                <a:solidFill>
                  <a:schemeClr val="tx1"/>
                </a:solidFill>
                <a:latin typeface="Aptos" panose="020B0004020202020204" pitchFamily="34" charset="0"/>
              </a:defRPr>
            </a:lvl7pPr>
            <a:lvl8pPr marL="3429000" indent="-228600" fontAlgn="base">
              <a:spcBef>
                <a:spcPct val="0"/>
              </a:spcBef>
              <a:spcAft>
                <a:spcPct val="0"/>
              </a:spcAft>
              <a:defRPr>
                <a:solidFill>
                  <a:schemeClr val="tx1"/>
                </a:solidFill>
                <a:latin typeface="Aptos" panose="020B0004020202020204" pitchFamily="34" charset="0"/>
              </a:defRPr>
            </a:lvl8pPr>
            <a:lvl9pPr marL="3886200" indent="-228600" fontAlgn="base">
              <a:spcBef>
                <a:spcPct val="0"/>
              </a:spcBef>
              <a:spcAft>
                <a:spcPct val="0"/>
              </a:spcAft>
              <a:defRPr>
                <a:solidFill>
                  <a:schemeClr val="tx1"/>
                </a:solidFill>
                <a:latin typeface="Aptos" panose="020B0004020202020204" pitchFamily="34" charset="0"/>
              </a:defRPr>
            </a:lvl9pPr>
          </a:lstStyle>
          <a:p>
            <a:pPr fontAlgn="base">
              <a:spcBef>
                <a:spcPct val="0"/>
              </a:spcBef>
              <a:spcAft>
                <a:spcPct val="0"/>
              </a:spcAft>
            </a:pPr>
            <a:fld id="{A2850DA0-8FA9-4733-AED9-2EE68C3AB0B7}" type="slidenum">
              <a:rPr lang="cs-CZ" altLang="sk-SK">
                <a:latin typeface="Calibri" panose="020F0502020204030204" pitchFamily="34" charset="0"/>
              </a:rPr>
              <a:pPr fontAlgn="base">
                <a:spcBef>
                  <a:spcPct val="0"/>
                </a:spcBef>
                <a:spcAft>
                  <a:spcPct val="0"/>
                </a:spcAft>
              </a:pPr>
              <a:t>6</a:t>
            </a:fld>
            <a:endParaRPr lang="cs-CZ" altLang="sk-SK">
              <a:latin typeface="Calibri" panose="020F0502020204030204" pitchFamily="34" charset="0"/>
            </a:endParaRPr>
          </a:p>
        </p:txBody>
      </p:sp>
    </p:spTree>
    <p:extLst>
      <p:ext uri="{BB962C8B-B14F-4D97-AF65-F5344CB8AC3E}">
        <p14:creationId xmlns:p14="http://schemas.microsoft.com/office/powerpoint/2010/main" val="123775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258F18-8525-B740-66D5-ABC9553DE506}"/>
            </a:ext>
          </a:extLst>
        </p:cNvPr>
        <p:cNvGrpSpPr/>
        <p:nvPr/>
      </p:nvGrpSpPr>
      <p:grpSpPr>
        <a:xfrm>
          <a:off x="0" y="0"/>
          <a:ext cx="0" cy="0"/>
          <a:chOff x="0" y="0"/>
          <a:chExt cx="0" cy="0"/>
        </a:xfrm>
      </p:grpSpPr>
      <p:sp>
        <p:nvSpPr>
          <p:cNvPr id="6146" name="Zástupný objekt pre obrázok snímky 1">
            <a:extLst>
              <a:ext uri="{FF2B5EF4-FFF2-40B4-BE49-F238E27FC236}">
                <a16:creationId xmlns:a16="http://schemas.microsoft.com/office/drawing/2014/main" id="{1600E9CC-A891-F4BE-9674-C06480463EE4}"/>
              </a:ext>
            </a:extLst>
          </p:cNvPr>
          <p:cNvSpPr>
            <a:spLocks noGrp="1" noRot="1" noChangeAspect="1" noChangeArrowheads="1" noTextEdit="1"/>
          </p:cNvSpPr>
          <p:nvPr>
            <p:ph type="sldImg"/>
          </p:nvPr>
        </p:nvSpPr>
        <p:spPr>
          <a:xfrm>
            <a:off x="381000" y="685800"/>
            <a:ext cx="6096000" cy="3429000"/>
          </a:xfrm>
          <a:ln/>
        </p:spPr>
      </p:sp>
      <p:sp>
        <p:nvSpPr>
          <p:cNvPr id="6147" name="Zástupný objekt pre poznámky 2">
            <a:extLst>
              <a:ext uri="{FF2B5EF4-FFF2-40B4-BE49-F238E27FC236}">
                <a16:creationId xmlns:a16="http://schemas.microsoft.com/office/drawing/2014/main" id="{56E6B69A-FCA2-5BA5-1415-86F1B5D9F3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k-SK" altLang="sk-SK"/>
          </a:p>
        </p:txBody>
      </p:sp>
      <p:sp>
        <p:nvSpPr>
          <p:cNvPr id="6148" name="Zástupný objekt pre číslo snímky 3">
            <a:extLst>
              <a:ext uri="{FF2B5EF4-FFF2-40B4-BE49-F238E27FC236}">
                <a16:creationId xmlns:a16="http://schemas.microsoft.com/office/drawing/2014/main" id="{5AFF2847-AFA9-623D-A683-B0377F0B15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fontAlgn="base">
              <a:spcBef>
                <a:spcPct val="0"/>
              </a:spcBef>
              <a:spcAft>
                <a:spcPct val="0"/>
              </a:spcAft>
              <a:defRPr>
                <a:solidFill>
                  <a:schemeClr val="tx1"/>
                </a:solidFill>
                <a:latin typeface="Aptos" panose="020B0004020202020204" pitchFamily="34" charset="0"/>
              </a:defRPr>
            </a:lvl6pPr>
            <a:lvl7pPr marL="2971800" indent="-228600" fontAlgn="base">
              <a:spcBef>
                <a:spcPct val="0"/>
              </a:spcBef>
              <a:spcAft>
                <a:spcPct val="0"/>
              </a:spcAft>
              <a:defRPr>
                <a:solidFill>
                  <a:schemeClr val="tx1"/>
                </a:solidFill>
                <a:latin typeface="Aptos" panose="020B0004020202020204" pitchFamily="34" charset="0"/>
              </a:defRPr>
            </a:lvl7pPr>
            <a:lvl8pPr marL="3429000" indent="-228600" fontAlgn="base">
              <a:spcBef>
                <a:spcPct val="0"/>
              </a:spcBef>
              <a:spcAft>
                <a:spcPct val="0"/>
              </a:spcAft>
              <a:defRPr>
                <a:solidFill>
                  <a:schemeClr val="tx1"/>
                </a:solidFill>
                <a:latin typeface="Aptos" panose="020B0004020202020204" pitchFamily="34" charset="0"/>
              </a:defRPr>
            </a:lvl8pPr>
            <a:lvl9pPr marL="3886200" indent="-228600" fontAlgn="base">
              <a:spcBef>
                <a:spcPct val="0"/>
              </a:spcBef>
              <a:spcAft>
                <a:spcPct val="0"/>
              </a:spcAft>
              <a:defRPr>
                <a:solidFill>
                  <a:schemeClr val="tx1"/>
                </a:solidFill>
                <a:latin typeface="Aptos" panose="020B0004020202020204" pitchFamily="34" charset="0"/>
              </a:defRPr>
            </a:lvl9pPr>
          </a:lstStyle>
          <a:p>
            <a:pPr fontAlgn="base">
              <a:spcBef>
                <a:spcPct val="0"/>
              </a:spcBef>
              <a:spcAft>
                <a:spcPct val="0"/>
              </a:spcAft>
            </a:pPr>
            <a:fld id="{A2850DA0-8FA9-4733-AED9-2EE68C3AB0B7}" type="slidenum">
              <a:rPr lang="cs-CZ" altLang="sk-SK">
                <a:latin typeface="Calibri" panose="020F0502020204030204" pitchFamily="34" charset="0"/>
              </a:rPr>
              <a:pPr fontAlgn="base">
                <a:spcBef>
                  <a:spcPct val="0"/>
                </a:spcBef>
                <a:spcAft>
                  <a:spcPct val="0"/>
                </a:spcAft>
              </a:pPr>
              <a:t>7</a:t>
            </a:fld>
            <a:endParaRPr lang="cs-CZ" altLang="sk-SK">
              <a:latin typeface="Calibri" panose="020F0502020204030204" pitchFamily="34" charset="0"/>
            </a:endParaRPr>
          </a:p>
        </p:txBody>
      </p:sp>
    </p:spTree>
    <p:extLst>
      <p:ext uri="{BB962C8B-B14F-4D97-AF65-F5344CB8AC3E}">
        <p14:creationId xmlns:p14="http://schemas.microsoft.com/office/powerpoint/2010/main" val="2158033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E92E6-61D4-D103-D808-4959C148A9DF}"/>
            </a:ext>
          </a:extLst>
        </p:cNvPr>
        <p:cNvGrpSpPr/>
        <p:nvPr/>
      </p:nvGrpSpPr>
      <p:grpSpPr>
        <a:xfrm>
          <a:off x="0" y="0"/>
          <a:ext cx="0" cy="0"/>
          <a:chOff x="0" y="0"/>
          <a:chExt cx="0" cy="0"/>
        </a:xfrm>
      </p:grpSpPr>
      <p:sp>
        <p:nvSpPr>
          <p:cNvPr id="6146" name="Zástupný objekt pre obrázok snímky 1">
            <a:extLst>
              <a:ext uri="{FF2B5EF4-FFF2-40B4-BE49-F238E27FC236}">
                <a16:creationId xmlns:a16="http://schemas.microsoft.com/office/drawing/2014/main" id="{BFF36392-4CC8-7A8E-0501-995DFB5CF4DC}"/>
              </a:ext>
            </a:extLst>
          </p:cNvPr>
          <p:cNvSpPr>
            <a:spLocks noGrp="1" noRot="1" noChangeAspect="1" noChangeArrowheads="1" noTextEdit="1"/>
          </p:cNvSpPr>
          <p:nvPr>
            <p:ph type="sldImg"/>
          </p:nvPr>
        </p:nvSpPr>
        <p:spPr>
          <a:xfrm>
            <a:off x="381000" y="685800"/>
            <a:ext cx="6096000" cy="3429000"/>
          </a:xfrm>
          <a:ln/>
        </p:spPr>
      </p:sp>
      <p:sp>
        <p:nvSpPr>
          <p:cNvPr id="6147" name="Zástupný objekt pre poznámky 2">
            <a:extLst>
              <a:ext uri="{FF2B5EF4-FFF2-40B4-BE49-F238E27FC236}">
                <a16:creationId xmlns:a16="http://schemas.microsoft.com/office/drawing/2014/main" id="{11777F36-85AF-28D3-2B98-AC788E315F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k-SK" altLang="sk-SK"/>
          </a:p>
        </p:txBody>
      </p:sp>
      <p:sp>
        <p:nvSpPr>
          <p:cNvPr id="6148" name="Zástupný objekt pre číslo snímky 3">
            <a:extLst>
              <a:ext uri="{FF2B5EF4-FFF2-40B4-BE49-F238E27FC236}">
                <a16:creationId xmlns:a16="http://schemas.microsoft.com/office/drawing/2014/main" id="{0D426C44-B2CB-2258-B092-9BC6666911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fontAlgn="base">
              <a:spcBef>
                <a:spcPct val="0"/>
              </a:spcBef>
              <a:spcAft>
                <a:spcPct val="0"/>
              </a:spcAft>
              <a:defRPr>
                <a:solidFill>
                  <a:schemeClr val="tx1"/>
                </a:solidFill>
                <a:latin typeface="Aptos" panose="020B0004020202020204" pitchFamily="34" charset="0"/>
              </a:defRPr>
            </a:lvl6pPr>
            <a:lvl7pPr marL="2971800" indent="-228600" fontAlgn="base">
              <a:spcBef>
                <a:spcPct val="0"/>
              </a:spcBef>
              <a:spcAft>
                <a:spcPct val="0"/>
              </a:spcAft>
              <a:defRPr>
                <a:solidFill>
                  <a:schemeClr val="tx1"/>
                </a:solidFill>
                <a:latin typeface="Aptos" panose="020B0004020202020204" pitchFamily="34" charset="0"/>
              </a:defRPr>
            </a:lvl7pPr>
            <a:lvl8pPr marL="3429000" indent="-228600" fontAlgn="base">
              <a:spcBef>
                <a:spcPct val="0"/>
              </a:spcBef>
              <a:spcAft>
                <a:spcPct val="0"/>
              </a:spcAft>
              <a:defRPr>
                <a:solidFill>
                  <a:schemeClr val="tx1"/>
                </a:solidFill>
                <a:latin typeface="Aptos" panose="020B0004020202020204" pitchFamily="34" charset="0"/>
              </a:defRPr>
            </a:lvl8pPr>
            <a:lvl9pPr marL="3886200" indent="-228600" fontAlgn="base">
              <a:spcBef>
                <a:spcPct val="0"/>
              </a:spcBef>
              <a:spcAft>
                <a:spcPct val="0"/>
              </a:spcAft>
              <a:defRPr>
                <a:solidFill>
                  <a:schemeClr val="tx1"/>
                </a:solidFill>
                <a:latin typeface="Aptos" panose="020B0004020202020204" pitchFamily="34" charset="0"/>
              </a:defRPr>
            </a:lvl9pPr>
          </a:lstStyle>
          <a:p>
            <a:pPr fontAlgn="base">
              <a:spcBef>
                <a:spcPct val="0"/>
              </a:spcBef>
              <a:spcAft>
                <a:spcPct val="0"/>
              </a:spcAft>
            </a:pPr>
            <a:fld id="{A2850DA0-8FA9-4733-AED9-2EE68C3AB0B7}" type="slidenum">
              <a:rPr lang="cs-CZ" altLang="sk-SK">
                <a:latin typeface="Calibri" panose="020F0502020204030204" pitchFamily="34" charset="0"/>
              </a:rPr>
              <a:pPr fontAlgn="base">
                <a:spcBef>
                  <a:spcPct val="0"/>
                </a:spcBef>
                <a:spcAft>
                  <a:spcPct val="0"/>
                </a:spcAft>
              </a:pPr>
              <a:t>8</a:t>
            </a:fld>
            <a:endParaRPr lang="cs-CZ" altLang="sk-SK">
              <a:latin typeface="Calibri" panose="020F0502020204030204" pitchFamily="34" charset="0"/>
            </a:endParaRPr>
          </a:p>
        </p:txBody>
      </p:sp>
    </p:spTree>
    <p:extLst>
      <p:ext uri="{BB962C8B-B14F-4D97-AF65-F5344CB8AC3E}">
        <p14:creationId xmlns:p14="http://schemas.microsoft.com/office/powerpoint/2010/main" val="1290995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FCC24162-5D30-A013-875A-B7ECCD2FB0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94900EEB-E73E-4939-A4F3-9ED93FF3DB58}" type="slidenum">
              <a:rPr lang="cs-CZ" altLang="sk-SK"/>
              <a:pPr fontAlgn="base">
                <a:spcBef>
                  <a:spcPct val="0"/>
                </a:spcBef>
                <a:spcAft>
                  <a:spcPct val="0"/>
                </a:spcAft>
              </a:pPr>
              <a:t>10</a:t>
            </a:fld>
            <a:endParaRPr lang="cs-CZ" altLang="sk-SK"/>
          </a:p>
        </p:txBody>
      </p:sp>
      <p:sp>
        <p:nvSpPr>
          <p:cNvPr id="8195" name="Rectangle 2">
            <a:extLst>
              <a:ext uri="{FF2B5EF4-FFF2-40B4-BE49-F238E27FC236}">
                <a16:creationId xmlns:a16="http://schemas.microsoft.com/office/drawing/2014/main" id="{7E1D1767-9DAE-1D20-2B62-9EEDEBFF5D50}"/>
              </a:ext>
            </a:extLst>
          </p:cNvPr>
          <p:cNvSpPr>
            <a:spLocks noGrp="1" noRot="1" noChangeAspect="1" noChangeArrowheads="1" noTextEdit="1"/>
          </p:cNvSpPr>
          <p:nvPr>
            <p:ph type="sldImg"/>
          </p:nvPr>
        </p:nvSpPr>
        <p:spPr>
          <a:xfrm>
            <a:off x="381000" y="685800"/>
            <a:ext cx="6096000" cy="3429000"/>
          </a:xfrm>
          <a:ln/>
        </p:spPr>
      </p:sp>
      <p:sp>
        <p:nvSpPr>
          <p:cNvPr id="8196" name="Rectangle 3">
            <a:extLst>
              <a:ext uri="{FF2B5EF4-FFF2-40B4-BE49-F238E27FC236}">
                <a16:creationId xmlns:a16="http://schemas.microsoft.com/office/drawing/2014/main" id="{A134B492-E6D2-36C9-C21E-FD4EA26C70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k-SK" altLang="sk-SK"/>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229E25-1126-64CC-AB25-DDDF84F90FCF}"/>
            </a:ext>
          </a:extLst>
        </p:cNvPr>
        <p:cNvGrpSpPr/>
        <p:nvPr/>
      </p:nvGrpSpPr>
      <p:grpSpPr>
        <a:xfrm>
          <a:off x="0" y="0"/>
          <a:ext cx="0" cy="0"/>
          <a:chOff x="0" y="0"/>
          <a:chExt cx="0" cy="0"/>
        </a:xfrm>
      </p:grpSpPr>
      <p:sp>
        <p:nvSpPr>
          <p:cNvPr id="6146" name="Zástupný objekt pre obrázok snímky 1">
            <a:extLst>
              <a:ext uri="{FF2B5EF4-FFF2-40B4-BE49-F238E27FC236}">
                <a16:creationId xmlns:a16="http://schemas.microsoft.com/office/drawing/2014/main" id="{535F99FE-C3EE-7980-DC96-9B59E0C15930}"/>
              </a:ext>
            </a:extLst>
          </p:cNvPr>
          <p:cNvSpPr>
            <a:spLocks noGrp="1" noRot="1" noChangeAspect="1" noChangeArrowheads="1" noTextEdit="1"/>
          </p:cNvSpPr>
          <p:nvPr>
            <p:ph type="sldImg"/>
          </p:nvPr>
        </p:nvSpPr>
        <p:spPr>
          <a:xfrm>
            <a:off x="381000" y="685800"/>
            <a:ext cx="6096000" cy="3429000"/>
          </a:xfrm>
          <a:ln/>
        </p:spPr>
      </p:sp>
      <p:sp>
        <p:nvSpPr>
          <p:cNvPr id="6147" name="Zástupný objekt pre poznámky 2">
            <a:extLst>
              <a:ext uri="{FF2B5EF4-FFF2-40B4-BE49-F238E27FC236}">
                <a16:creationId xmlns:a16="http://schemas.microsoft.com/office/drawing/2014/main" id="{B5B474DB-BB57-759A-5D8B-EBC4A206A8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k-SK" altLang="sk-SK"/>
          </a:p>
        </p:txBody>
      </p:sp>
      <p:sp>
        <p:nvSpPr>
          <p:cNvPr id="6148" name="Zástupný objekt pre číslo snímky 3">
            <a:extLst>
              <a:ext uri="{FF2B5EF4-FFF2-40B4-BE49-F238E27FC236}">
                <a16:creationId xmlns:a16="http://schemas.microsoft.com/office/drawing/2014/main" id="{DCFA84ED-2B8A-9B97-9CEC-9195394B0A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fontAlgn="base">
              <a:spcBef>
                <a:spcPct val="0"/>
              </a:spcBef>
              <a:spcAft>
                <a:spcPct val="0"/>
              </a:spcAft>
              <a:defRPr>
                <a:solidFill>
                  <a:schemeClr val="tx1"/>
                </a:solidFill>
                <a:latin typeface="Aptos" panose="020B0004020202020204" pitchFamily="34" charset="0"/>
              </a:defRPr>
            </a:lvl6pPr>
            <a:lvl7pPr marL="2971800" indent="-228600" fontAlgn="base">
              <a:spcBef>
                <a:spcPct val="0"/>
              </a:spcBef>
              <a:spcAft>
                <a:spcPct val="0"/>
              </a:spcAft>
              <a:defRPr>
                <a:solidFill>
                  <a:schemeClr val="tx1"/>
                </a:solidFill>
                <a:latin typeface="Aptos" panose="020B0004020202020204" pitchFamily="34" charset="0"/>
              </a:defRPr>
            </a:lvl7pPr>
            <a:lvl8pPr marL="3429000" indent="-228600" fontAlgn="base">
              <a:spcBef>
                <a:spcPct val="0"/>
              </a:spcBef>
              <a:spcAft>
                <a:spcPct val="0"/>
              </a:spcAft>
              <a:defRPr>
                <a:solidFill>
                  <a:schemeClr val="tx1"/>
                </a:solidFill>
                <a:latin typeface="Aptos" panose="020B0004020202020204" pitchFamily="34" charset="0"/>
              </a:defRPr>
            </a:lvl8pPr>
            <a:lvl9pPr marL="3886200" indent="-228600" fontAlgn="base">
              <a:spcBef>
                <a:spcPct val="0"/>
              </a:spcBef>
              <a:spcAft>
                <a:spcPct val="0"/>
              </a:spcAft>
              <a:defRPr>
                <a:solidFill>
                  <a:schemeClr val="tx1"/>
                </a:solidFill>
                <a:latin typeface="Aptos" panose="020B0004020202020204" pitchFamily="34" charset="0"/>
              </a:defRPr>
            </a:lvl9pPr>
          </a:lstStyle>
          <a:p>
            <a:pPr fontAlgn="base">
              <a:spcBef>
                <a:spcPct val="0"/>
              </a:spcBef>
              <a:spcAft>
                <a:spcPct val="0"/>
              </a:spcAft>
            </a:pPr>
            <a:fld id="{A2850DA0-8FA9-4733-AED9-2EE68C3AB0B7}" type="slidenum">
              <a:rPr lang="cs-CZ" altLang="sk-SK">
                <a:latin typeface="Calibri" panose="020F0502020204030204" pitchFamily="34" charset="0"/>
              </a:rPr>
              <a:pPr fontAlgn="base">
                <a:spcBef>
                  <a:spcPct val="0"/>
                </a:spcBef>
                <a:spcAft>
                  <a:spcPct val="0"/>
                </a:spcAft>
              </a:pPr>
              <a:t>11</a:t>
            </a:fld>
            <a:endParaRPr lang="cs-CZ" altLang="sk-SK">
              <a:latin typeface="Calibri" panose="020F0502020204030204" pitchFamily="34" charset="0"/>
            </a:endParaRPr>
          </a:p>
        </p:txBody>
      </p:sp>
    </p:spTree>
    <p:extLst>
      <p:ext uri="{BB962C8B-B14F-4D97-AF65-F5344CB8AC3E}">
        <p14:creationId xmlns:p14="http://schemas.microsoft.com/office/powerpoint/2010/main" val="612649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BBC5D8F3-9B51-4F67-53FD-B2BE22ED15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4A2FAE60-AD2C-4098-BC97-78F1D4B0AE73}" type="slidenum">
              <a:rPr lang="cs-CZ" altLang="sk-SK"/>
              <a:pPr fontAlgn="base">
                <a:spcBef>
                  <a:spcPct val="0"/>
                </a:spcBef>
                <a:spcAft>
                  <a:spcPct val="0"/>
                </a:spcAft>
              </a:pPr>
              <a:t>13</a:t>
            </a:fld>
            <a:endParaRPr lang="cs-CZ" altLang="sk-SK"/>
          </a:p>
        </p:txBody>
      </p:sp>
      <p:sp>
        <p:nvSpPr>
          <p:cNvPr id="11267" name="Rectangle 2">
            <a:extLst>
              <a:ext uri="{FF2B5EF4-FFF2-40B4-BE49-F238E27FC236}">
                <a16:creationId xmlns:a16="http://schemas.microsoft.com/office/drawing/2014/main" id="{B735B982-3404-4FFB-BB71-62764B1E7A11}"/>
              </a:ext>
            </a:extLst>
          </p:cNvPr>
          <p:cNvSpPr>
            <a:spLocks noGrp="1" noRot="1" noChangeAspect="1" noChangeArrowheads="1" noTextEdit="1"/>
          </p:cNvSpPr>
          <p:nvPr>
            <p:ph type="sldImg"/>
          </p:nvPr>
        </p:nvSpPr>
        <p:spPr>
          <a:xfrm>
            <a:off x="381000" y="685800"/>
            <a:ext cx="6096000" cy="3429000"/>
          </a:xfrm>
          <a:ln/>
        </p:spPr>
      </p:sp>
      <p:sp>
        <p:nvSpPr>
          <p:cNvPr id="11268" name="Rectangle 3">
            <a:extLst>
              <a:ext uri="{FF2B5EF4-FFF2-40B4-BE49-F238E27FC236}">
                <a16:creationId xmlns:a16="http://schemas.microsoft.com/office/drawing/2014/main" id="{78E8188F-3621-0879-40FD-3EFA65287E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k-SK" altLang="sk-SK"/>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pic>
        <p:nvPicPr>
          <p:cNvPr id="7" name="Obrázok 6">
            <a:extLst>
              <a:ext uri="{FF2B5EF4-FFF2-40B4-BE49-F238E27FC236}">
                <a16:creationId xmlns:a16="http://schemas.microsoft.com/office/drawing/2014/main" id="{6B6273A0-CB70-4DCA-951C-22AD261EE3E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260" t="3160" b="1256"/>
          <a:stretch/>
        </p:blipFill>
        <p:spPr>
          <a:xfrm>
            <a:off x="-62144" y="-1"/>
            <a:ext cx="12254144" cy="6858001"/>
          </a:xfrm>
          <a:prstGeom prst="rect">
            <a:avLst/>
          </a:prstGeom>
        </p:spPr>
      </p:pic>
      <p:sp>
        <p:nvSpPr>
          <p:cNvPr id="2" name="Nadpis 1">
            <a:extLst>
              <a:ext uri="{FF2B5EF4-FFF2-40B4-BE49-F238E27FC236}">
                <a16:creationId xmlns:a16="http://schemas.microsoft.com/office/drawing/2014/main" id="{080D75A8-EF0D-42B5-81F7-D4A43EF18564}"/>
              </a:ext>
            </a:extLst>
          </p:cNvPr>
          <p:cNvSpPr>
            <a:spLocks noGrp="1"/>
          </p:cNvSpPr>
          <p:nvPr>
            <p:ph type="ctrTitle" hasCustomPrompt="1"/>
          </p:nvPr>
        </p:nvSpPr>
        <p:spPr>
          <a:xfrm>
            <a:off x="4169328" y="1258349"/>
            <a:ext cx="6498672" cy="2483140"/>
          </a:xfrm>
          <a:prstGeom prst="rect">
            <a:avLst/>
          </a:prstGeom>
        </p:spPr>
        <p:txBody>
          <a:bodyPr anchor="ctr"/>
          <a:lstStyle>
            <a:lvl1pPr algn="l">
              <a:defRPr sz="4000" b="1">
                <a:latin typeface="Arial" panose="020B0604020202020204" pitchFamily="34" charset="0"/>
                <a:cs typeface="Arial" panose="020B0604020202020204" pitchFamily="34" charset="0"/>
              </a:defRPr>
            </a:lvl1pPr>
          </a:lstStyle>
          <a:p>
            <a:r>
              <a:rPr lang="sk-SK"/>
              <a:t>KLIKNUTÍM UPRAVTE ŠTÝL PREDLOHY NADPISU</a:t>
            </a:r>
          </a:p>
        </p:txBody>
      </p:sp>
      <p:sp>
        <p:nvSpPr>
          <p:cNvPr id="3" name="Podnadpis 2">
            <a:extLst>
              <a:ext uri="{FF2B5EF4-FFF2-40B4-BE49-F238E27FC236}">
                <a16:creationId xmlns:a16="http://schemas.microsoft.com/office/drawing/2014/main" id="{53ABE9D2-FE45-4FE8-B47F-3EB3F43ACBF9}"/>
              </a:ext>
            </a:extLst>
          </p:cNvPr>
          <p:cNvSpPr>
            <a:spLocks noGrp="1"/>
          </p:cNvSpPr>
          <p:nvPr>
            <p:ph type="subTitle" idx="1"/>
          </p:nvPr>
        </p:nvSpPr>
        <p:spPr>
          <a:xfrm>
            <a:off x="4169328" y="3602038"/>
            <a:ext cx="6498672" cy="1816322"/>
          </a:xfrm>
          <a:prstGeom prst="rect">
            <a:avLst/>
          </a:prstGeom>
        </p:spPr>
        <p:txBody>
          <a:bodyPr/>
          <a:lstStyle>
            <a:lvl1pPr marL="0" indent="0" algn="l">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upravte štýl predlohy podnadpisu</a:t>
            </a:r>
          </a:p>
        </p:txBody>
      </p:sp>
      <p:sp>
        <p:nvSpPr>
          <p:cNvPr id="8" name="Obdĺžnik 7">
            <a:extLst>
              <a:ext uri="{FF2B5EF4-FFF2-40B4-BE49-F238E27FC236}">
                <a16:creationId xmlns:a16="http://schemas.microsoft.com/office/drawing/2014/main" id="{EFF887D1-0431-4C78-9187-5B6065D6682B}"/>
              </a:ext>
            </a:extLst>
          </p:cNvPr>
          <p:cNvSpPr/>
          <p:nvPr userDrawn="1"/>
        </p:nvSpPr>
        <p:spPr>
          <a:xfrm>
            <a:off x="-62143" y="1981200"/>
            <a:ext cx="3110143" cy="4876801"/>
          </a:xfrm>
          <a:prstGeom prst="rect">
            <a:avLst/>
          </a:prstGeom>
          <a:solidFill>
            <a:srgbClr val="261E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10" name="Obrázok 9">
            <a:extLst>
              <a:ext uri="{FF2B5EF4-FFF2-40B4-BE49-F238E27FC236}">
                <a16:creationId xmlns:a16="http://schemas.microsoft.com/office/drawing/2014/main" id="{54C3F28A-1442-4C09-8E32-BD6FEABBE4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11914" y="136525"/>
            <a:ext cx="865118" cy="1450975"/>
          </a:xfrm>
          <a:prstGeom prst="rect">
            <a:avLst/>
          </a:prstGeom>
        </p:spPr>
      </p:pic>
      <p:pic>
        <p:nvPicPr>
          <p:cNvPr id="14" name="Obrázok 13">
            <a:extLst>
              <a:ext uri="{FF2B5EF4-FFF2-40B4-BE49-F238E27FC236}">
                <a16:creationId xmlns:a16="http://schemas.microsoft.com/office/drawing/2014/main" id="{2E80317B-0BE1-46DE-8263-05FCE35834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3680" y="2549742"/>
            <a:ext cx="1685737" cy="501578"/>
          </a:xfrm>
          <a:prstGeom prst="rect">
            <a:avLst/>
          </a:prstGeom>
        </p:spPr>
      </p:pic>
      <p:pic>
        <p:nvPicPr>
          <p:cNvPr id="5" name="Obrázok 4">
            <a:extLst>
              <a:ext uri="{FF2B5EF4-FFF2-40B4-BE49-F238E27FC236}">
                <a16:creationId xmlns:a16="http://schemas.microsoft.com/office/drawing/2014/main" id="{3605952B-999F-4F9D-80B8-2604E7C8260B}"/>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10146" r="8926"/>
          <a:stretch/>
        </p:blipFill>
        <p:spPr>
          <a:xfrm>
            <a:off x="361012" y="2970671"/>
            <a:ext cx="2263831" cy="3459663"/>
          </a:xfrm>
          <a:prstGeom prst="rect">
            <a:avLst/>
          </a:prstGeom>
        </p:spPr>
      </p:pic>
      <p:pic>
        <p:nvPicPr>
          <p:cNvPr id="6" name="Obrázok 5">
            <a:extLst>
              <a:ext uri="{FF2B5EF4-FFF2-40B4-BE49-F238E27FC236}">
                <a16:creationId xmlns:a16="http://schemas.microsoft.com/office/drawing/2014/main" id="{FEEE7A2F-219E-470D-A67D-66895767F22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33680" y="518488"/>
            <a:ext cx="1027112" cy="472111"/>
          </a:xfrm>
          <a:prstGeom prst="rect">
            <a:avLst/>
          </a:prstGeom>
        </p:spPr>
      </p:pic>
    </p:spTree>
    <p:extLst>
      <p:ext uri="{BB962C8B-B14F-4D97-AF65-F5344CB8AC3E}">
        <p14:creationId xmlns:p14="http://schemas.microsoft.com/office/powerpoint/2010/main" val="65984200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A5AD31-D522-4507-BFC4-01AB8BC8F716}"/>
              </a:ext>
            </a:extLst>
          </p:cNvPr>
          <p:cNvSpPr>
            <a:spLocks noGrp="1"/>
          </p:cNvSpPr>
          <p:nvPr>
            <p:ph type="title"/>
          </p:nvPr>
        </p:nvSpPr>
        <p:spPr>
          <a:xfrm>
            <a:off x="838200" y="365125"/>
            <a:ext cx="10515600" cy="1325563"/>
          </a:xfrm>
          <a:prstGeom prst="rect">
            <a:avLst/>
          </a:prstGeom>
        </p:spPr>
        <p:txBody>
          <a:bodyPr/>
          <a:lstStyle/>
          <a:p>
            <a:r>
              <a:rPr lang="sk-SK"/>
              <a:t>Kliknutím upravte štýl predlohy nadpisu</a:t>
            </a:r>
          </a:p>
        </p:txBody>
      </p:sp>
      <p:sp>
        <p:nvSpPr>
          <p:cNvPr id="3" name="Zástupný objekt pre zvislý text 2">
            <a:extLst>
              <a:ext uri="{FF2B5EF4-FFF2-40B4-BE49-F238E27FC236}">
                <a16:creationId xmlns:a16="http://schemas.microsoft.com/office/drawing/2014/main" id="{3FF362AA-1EEC-48D4-95A8-468325BE1438}"/>
              </a:ext>
            </a:extLst>
          </p:cNvPr>
          <p:cNvSpPr>
            <a:spLocks noGrp="1"/>
          </p:cNvSpPr>
          <p:nvPr>
            <p:ph type="body" orient="vert" idx="1"/>
          </p:nvPr>
        </p:nvSpPr>
        <p:spPr>
          <a:xfrm>
            <a:off x="838200" y="1825625"/>
            <a:ext cx="10515600" cy="4351338"/>
          </a:xfrm>
          <a:prstGeom prst="rect">
            <a:avLst/>
          </a:prstGeom>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7DCFFE48-041F-4F41-BCAE-DE58D8B27077}"/>
              </a:ext>
            </a:extLst>
          </p:cNvPr>
          <p:cNvSpPr>
            <a:spLocks noGrp="1"/>
          </p:cNvSpPr>
          <p:nvPr>
            <p:ph type="dt" sz="half" idx="10"/>
          </p:nvPr>
        </p:nvSpPr>
        <p:spPr>
          <a:xfrm>
            <a:off x="838200" y="6356350"/>
            <a:ext cx="2743200" cy="365125"/>
          </a:xfrm>
          <a:prstGeom prst="rect">
            <a:avLst/>
          </a:prstGeom>
        </p:spPr>
        <p:txBody>
          <a:bodyPr/>
          <a:lstStyle/>
          <a:p>
            <a:fld id="{C75E6A5E-9D4C-4127-90A7-1BD5D0739A7B}" type="datetimeFigureOut">
              <a:rPr lang="sk-SK" smtClean="0"/>
              <a:t>5. 1. 2026</a:t>
            </a:fld>
            <a:endParaRPr lang="sk-SK"/>
          </a:p>
        </p:txBody>
      </p:sp>
      <p:sp>
        <p:nvSpPr>
          <p:cNvPr id="5" name="Zástupný objekt pre pätu 4">
            <a:extLst>
              <a:ext uri="{FF2B5EF4-FFF2-40B4-BE49-F238E27FC236}">
                <a16:creationId xmlns:a16="http://schemas.microsoft.com/office/drawing/2014/main" id="{F708DEAA-9ED1-4C10-B975-FB25852CA3BD}"/>
              </a:ext>
            </a:extLst>
          </p:cNvPr>
          <p:cNvSpPr>
            <a:spLocks noGrp="1"/>
          </p:cNvSpPr>
          <p:nvPr>
            <p:ph type="ftr" sz="quarter" idx="11"/>
          </p:nvPr>
        </p:nvSpPr>
        <p:spPr>
          <a:xfrm>
            <a:off x="4038600" y="6356350"/>
            <a:ext cx="4114800" cy="365125"/>
          </a:xfrm>
          <a:prstGeom prst="rect">
            <a:avLst/>
          </a:prstGeom>
        </p:spPr>
        <p:txBody>
          <a:bodyPr/>
          <a:lstStyle/>
          <a:p>
            <a:endParaRPr lang="sk-SK"/>
          </a:p>
        </p:txBody>
      </p:sp>
      <p:sp>
        <p:nvSpPr>
          <p:cNvPr id="6" name="Zástupný objekt pre číslo snímky 5">
            <a:extLst>
              <a:ext uri="{FF2B5EF4-FFF2-40B4-BE49-F238E27FC236}">
                <a16:creationId xmlns:a16="http://schemas.microsoft.com/office/drawing/2014/main" id="{23117498-756C-41B1-BB89-F288EE1E5098}"/>
              </a:ext>
            </a:extLst>
          </p:cNvPr>
          <p:cNvSpPr>
            <a:spLocks noGrp="1"/>
          </p:cNvSpPr>
          <p:nvPr>
            <p:ph type="sldNum" sz="quarter" idx="12"/>
          </p:nvPr>
        </p:nvSpPr>
        <p:spPr>
          <a:xfrm>
            <a:off x="8610600" y="6356350"/>
            <a:ext cx="2743200" cy="365125"/>
          </a:xfrm>
          <a:prstGeom prst="rect">
            <a:avLst/>
          </a:prstGeom>
        </p:spPr>
        <p:txBody>
          <a:bodyPr/>
          <a:lstStyle/>
          <a:p>
            <a:fld id="{1EC588BC-2533-4897-92E7-D7A69BDBDAE5}" type="slidenum">
              <a:rPr lang="sk-SK" smtClean="0"/>
              <a:t>‹#›</a:t>
            </a:fld>
            <a:endParaRPr lang="sk-SK"/>
          </a:p>
        </p:txBody>
      </p:sp>
    </p:spTree>
    <p:extLst>
      <p:ext uri="{BB962C8B-B14F-4D97-AF65-F5344CB8AC3E}">
        <p14:creationId xmlns:p14="http://schemas.microsoft.com/office/powerpoint/2010/main" val="340487993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a:extLst>
              <a:ext uri="{FF2B5EF4-FFF2-40B4-BE49-F238E27FC236}">
                <a16:creationId xmlns:a16="http://schemas.microsoft.com/office/drawing/2014/main" id="{F75EF934-91ED-4009-B390-909E3F82ADE3}"/>
              </a:ext>
            </a:extLst>
          </p:cNvPr>
          <p:cNvSpPr>
            <a:spLocks noGrp="1"/>
          </p:cNvSpPr>
          <p:nvPr>
            <p:ph type="title" orient="vert"/>
          </p:nvPr>
        </p:nvSpPr>
        <p:spPr>
          <a:xfrm>
            <a:off x="8724900" y="365125"/>
            <a:ext cx="2628900" cy="5811838"/>
          </a:xfrm>
          <a:prstGeom prst="rect">
            <a:avLst/>
          </a:prstGeom>
        </p:spPr>
        <p:txBody>
          <a:bodyPr vert="eaVert"/>
          <a:lstStyle/>
          <a:p>
            <a:r>
              <a:rPr lang="sk-SK"/>
              <a:t>Kliknutím upravte štýl predlohy nadpisu</a:t>
            </a:r>
          </a:p>
        </p:txBody>
      </p:sp>
      <p:sp>
        <p:nvSpPr>
          <p:cNvPr id="3" name="Zástupný objekt pre zvislý text 2">
            <a:extLst>
              <a:ext uri="{FF2B5EF4-FFF2-40B4-BE49-F238E27FC236}">
                <a16:creationId xmlns:a16="http://schemas.microsoft.com/office/drawing/2014/main" id="{DACDA43E-7592-489D-B2BB-9DFDCE9A97AE}"/>
              </a:ext>
            </a:extLst>
          </p:cNvPr>
          <p:cNvSpPr>
            <a:spLocks noGrp="1"/>
          </p:cNvSpPr>
          <p:nvPr>
            <p:ph type="body" orient="vert" idx="1"/>
          </p:nvPr>
        </p:nvSpPr>
        <p:spPr>
          <a:xfrm>
            <a:off x="838200" y="365125"/>
            <a:ext cx="7734300" cy="5811838"/>
          </a:xfrm>
          <a:prstGeom prst="rect">
            <a:avLst/>
          </a:prstGeom>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BBBFAA0F-D23A-4004-81E8-90D0D3D703E8}"/>
              </a:ext>
            </a:extLst>
          </p:cNvPr>
          <p:cNvSpPr>
            <a:spLocks noGrp="1"/>
          </p:cNvSpPr>
          <p:nvPr>
            <p:ph type="dt" sz="half" idx="10"/>
          </p:nvPr>
        </p:nvSpPr>
        <p:spPr>
          <a:xfrm>
            <a:off x="838200" y="6356350"/>
            <a:ext cx="2743200" cy="365125"/>
          </a:xfrm>
          <a:prstGeom prst="rect">
            <a:avLst/>
          </a:prstGeom>
        </p:spPr>
        <p:txBody>
          <a:bodyPr/>
          <a:lstStyle/>
          <a:p>
            <a:fld id="{C75E6A5E-9D4C-4127-90A7-1BD5D0739A7B}" type="datetimeFigureOut">
              <a:rPr lang="sk-SK" smtClean="0"/>
              <a:t>5. 1. 2026</a:t>
            </a:fld>
            <a:endParaRPr lang="sk-SK"/>
          </a:p>
        </p:txBody>
      </p:sp>
      <p:sp>
        <p:nvSpPr>
          <p:cNvPr id="5" name="Zástupný objekt pre pätu 4">
            <a:extLst>
              <a:ext uri="{FF2B5EF4-FFF2-40B4-BE49-F238E27FC236}">
                <a16:creationId xmlns:a16="http://schemas.microsoft.com/office/drawing/2014/main" id="{5D72AA85-E512-400E-9A69-8EBC45393DB9}"/>
              </a:ext>
            </a:extLst>
          </p:cNvPr>
          <p:cNvSpPr>
            <a:spLocks noGrp="1"/>
          </p:cNvSpPr>
          <p:nvPr>
            <p:ph type="ftr" sz="quarter" idx="11"/>
          </p:nvPr>
        </p:nvSpPr>
        <p:spPr>
          <a:xfrm>
            <a:off x="4038600" y="6356350"/>
            <a:ext cx="4114800" cy="365125"/>
          </a:xfrm>
          <a:prstGeom prst="rect">
            <a:avLst/>
          </a:prstGeom>
        </p:spPr>
        <p:txBody>
          <a:bodyPr/>
          <a:lstStyle/>
          <a:p>
            <a:endParaRPr lang="sk-SK"/>
          </a:p>
        </p:txBody>
      </p:sp>
      <p:sp>
        <p:nvSpPr>
          <p:cNvPr id="6" name="Zástupný objekt pre číslo snímky 5">
            <a:extLst>
              <a:ext uri="{FF2B5EF4-FFF2-40B4-BE49-F238E27FC236}">
                <a16:creationId xmlns:a16="http://schemas.microsoft.com/office/drawing/2014/main" id="{586D43B1-D95B-459D-8400-5EA2CC670B0C}"/>
              </a:ext>
            </a:extLst>
          </p:cNvPr>
          <p:cNvSpPr>
            <a:spLocks noGrp="1"/>
          </p:cNvSpPr>
          <p:nvPr>
            <p:ph type="sldNum" sz="quarter" idx="12"/>
          </p:nvPr>
        </p:nvSpPr>
        <p:spPr>
          <a:xfrm>
            <a:off x="8610600" y="6356350"/>
            <a:ext cx="2743200" cy="365125"/>
          </a:xfrm>
          <a:prstGeom prst="rect">
            <a:avLst/>
          </a:prstGeom>
        </p:spPr>
        <p:txBody>
          <a:bodyPr/>
          <a:lstStyle/>
          <a:p>
            <a:fld id="{1EC588BC-2533-4897-92E7-D7A69BDBDAE5}" type="slidenum">
              <a:rPr lang="sk-SK" smtClean="0"/>
              <a:t>‹#›</a:t>
            </a:fld>
            <a:endParaRPr lang="sk-SK"/>
          </a:p>
        </p:txBody>
      </p:sp>
    </p:spTree>
    <p:extLst>
      <p:ext uri="{BB962C8B-B14F-4D97-AF65-F5344CB8AC3E}">
        <p14:creationId xmlns:p14="http://schemas.microsoft.com/office/powerpoint/2010/main" val="188751147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pic>
        <p:nvPicPr>
          <p:cNvPr id="8" name="Obrázok 7">
            <a:extLst>
              <a:ext uri="{FF2B5EF4-FFF2-40B4-BE49-F238E27FC236}">
                <a16:creationId xmlns:a16="http://schemas.microsoft.com/office/drawing/2014/main" id="{507E612A-319E-42B3-8BF3-7D04C990371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602" t="845" r="18163" b="1357"/>
          <a:stretch/>
        </p:blipFill>
        <p:spPr>
          <a:xfrm rot="5400000">
            <a:off x="2667000" y="-2667000"/>
            <a:ext cx="6857999" cy="12192005"/>
          </a:xfrm>
          <a:prstGeom prst="rect">
            <a:avLst/>
          </a:prstGeom>
        </p:spPr>
      </p:pic>
      <p:sp>
        <p:nvSpPr>
          <p:cNvPr id="2" name="Nadpis 1">
            <a:extLst>
              <a:ext uri="{FF2B5EF4-FFF2-40B4-BE49-F238E27FC236}">
                <a16:creationId xmlns:a16="http://schemas.microsoft.com/office/drawing/2014/main" id="{B83C8AA5-DC8C-4450-B3A9-A5776E653383}"/>
              </a:ext>
            </a:extLst>
          </p:cNvPr>
          <p:cNvSpPr>
            <a:spLocks noGrp="1"/>
          </p:cNvSpPr>
          <p:nvPr>
            <p:ph type="title"/>
          </p:nvPr>
        </p:nvSpPr>
        <p:spPr>
          <a:xfrm>
            <a:off x="3045041" y="585927"/>
            <a:ext cx="7622126" cy="1339658"/>
          </a:xfrm>
          <a:prstGeom prst="rect">
            <a:avLst/>
          </a:prstGeom>
        </p:spPr>
        <p:txBody>
          <a:bodyPr/>
          <a:lstStyle>
            <a:lvl1pPr algn="ctr">
              <a:defRPr/>
            </a:lvl1pPr>
          </a:lstStyle>
          <a:p>
            <a:r>
              <a:rPr lang="sk-SK"/>
              <a:t>Kliknutím upravte štýl predlohy nadpisu</a:t>
            </a:r>
          </a:p>
        </p:txBody>
      </p:sp>
      <p:sp>
        <p:nvSpPr>
          <p:cNvPr id="3" name="Zástupný objekt pre obsah 2">
            <a:extLst>
              <a:ext uri="{FF2B5EF4-FFF2-40B4-BE49-F238E27FC236}">
                <a16:creationId xmlns:a16="http://schemas.microsoft.com/office/drawing/2014/main" id="{0955C7D4-0C37-4DE8-9C93-3550355C96D8}"/>
              </a:ext>
            </a:extLst>
          </p:cNvPr>
          <p:cNvSpPr>
            <a:spLocks noGrp="1"/>
          </p:cNvSpPr>
          <p:nvPr>
            <p:ph idx="1"/>
          </p:nvPr>
        </p:nvSpPr>
        <p:spPr>
          <a:xfrm>
            <a:off x="1611951" y="2253101"/>
            <a:ext cx="9055216" cy="2645096"/>
          </a:xfrm>
          <a:prstGeom prst="rect">
            <a:avLst/>
          </a:prstGeo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pic>
        <p:nvPicPr>
          <p:cNvPr id="16" name="Obrázok 15">
            <a:extLst>
              <a:ext uri="{FF2B5EF4-FFF2-40B4-BE49-F238E27FC236}">
                <a16:creationId xmlns:a16="http://schemas.microsoft.com/office/drawing/2014/main" id="{71241583-FD84-408B-A1C4-345A708EA8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67167" y="4986965"/>
            <a:ext cx="897783" cy="1505910"/>
          </a:xfrm>
          <a:prstGeom prst="rect">
            <a:avLst/>
          </a:prstGeom>
        </p:spPr>
      </p:pic>
      <p:pic>
        <p:nvPicPr>
          <p:cNvPr id="5" name="Obrázok 4">
            <a:extLst>
              <a:ext uri="{FF2B5EF4-FFF2-40B4-BE49-F238E27FC236}">
                <a16:creationId xmlns:a16="http://schemas.microsoft.com/office/drawing/2014/main" id="{A66480D4-8FA9-4EAE-8FF3-27B4463A270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472" b="9038"/>
          <a:stretch/>
        </p:blipFill>
        <p:spPr>
          <a:xfrm>
            <a:off x="2139945" y="5476560"/>
            <a:ext cx="6777429" cy="1016315"/>
          </a:xfrm>
          <a:prstGeom prst="rect">
            <a:avLst/>
          </a:prstGeom>
        </p:spPr>
      </p:pic>
      <p:pic>
        <p:nvPicPr>
          <p:cNvPr id="6" name="Obrázok 5">
            <a:extLst>
              <a:ext uri="{FF2B5EF4-FFF2-40B4-BE49-F238E27FC236}">
                <a16:creationId xmlns:a16="http://schemas.microsoft.com/office/drawing/2014/main" id="{D2409EAF-E252-45FE-B876-96D3D2D0B25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78546" y="503101"/>
            <a:ext cx="929648" cy="427312"/>
          </a:xfrm>
          <a:prstGeom prst="rect">
            <a:avLst/>
          </a:prstGeom>
        </p:spPr>
      </p:pic>
      <p:pic>
        <p:nvPicPr>
          <p:cNvPr id="12" name="Obrázok 11">
            <a:extLst>
              <a:ext uri="{FF2B5EF4-FFF2-40B4-BE49-F238E27FC236}">
                <a16:creationId xmlns:a16="http://schemas.microsoft.com/office/drawing/2014/main" id="{E67B8347-DD39-4EB3-83F0-98A21FC8D76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93180" y="306391"/>
            <a:ext cx="857642" cy="882529"/>
          </a:xfrm>
          <a:prstGeom prst="rect">
            <a:avLst/>
          </a:prstGeom>
        </p:spPr>
      </p:pic>
    </p:spTree>
    <p:extLst>
      <p:ext uri="{BB962C8B-B14F-4D97-AF65-F5344CB8AC3E}">
        <p14:creationId xmlns:p14="http://schemas.microsoft.com/office/powerpoint/2010/main" val="156884000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pic>
        <p:nvPicPr>
          <p:cNvPr id="20" name="Obrázok 19">
            <a:extLst>
              <a:ext uri="{FF2B5EF4-FFF2-40B4-BE49-F238E27FC236}">
                <a16:creationId xmlns:a16="http://schemas.microsoft.com/office/drawing/2014/main" id="{0AFE80BB-39A5-430F-8B66-6715C8DFE4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4988" y="1770374"/>
            <a:ext cx="2921112" cy="4899284"/>
          </a:xfrm>
          <a:prstGeom prst="rect">
            <a:avLst/>
          </a:prstGeom>
        </p:spPr>
      </p:pic>
      <p:sp>
        <p:nvSpPr>
          <p:cNvPr id="2" name="Nadpis 1">
            <a:extLst>
              <a:ext uri="{FF2B5EF4-FFF2-40B4-BE49-F238E27FC236}">
                <a16:creationId xmlns:a16="http://schemas.microsoft.com/office/drawing/2014/main" id="{76925B6A-558D-41D0-921C-07630D6284A7}"/>
              </a:ext>
            </a:extLst>
          </p:cNvPr>
          <p:cNvSpPr>
            <a:spLocks noGrp="1"/>
          </p:cNvSpPr>
          <p:nvPr>
            <p:ph type="title"/>
          </p:nvPr>
        </p:nvSpPr>
        <p:spPr>
          <a:xfrm>
            <a:off x="4038600" y="1709738"/>
            <a:ext cx="7308850" cy="1805249"/>
          </a:xfrm>
          <a:prstGeom prst="rect">
            <a:avLst/>
          </a:prstGeom>
        </p:spPr>
        <p:txBody>
          <a:bodyPr anchor="b"/>
          <a:lstStyle>
            <a:lvl1pPr>
              <a:defRPr sz="5400">
                <a:solidFill>
                  <a:srgbClr val="ED1C24"/>
                </a:solidFill>
                <a:latin typeface="Arial" panose="020B0604020202020204" pitchFamily="34" charset="0"/>
                <a:cs typeface="Arial" panose="020B0604020202020204" pitchFamily="34" charset="0"/>
              </a:defRPr>
            </a:lvl1pPr>
          </a:lstStyle>
          <a:p>
            <a:r>
              <a:rPr lang="sk-SK"/>
              <a:t>Kliknutím upravte štýl predlohy nadpisu</a:t>
            </a:r>
          </a:p>
        </p:txBody>
      </p:sp>
      <p:sp>
        <p:nvSpPr>
          <p:cNvPr id="3" name="Zástupný objekt pre text 2">
            <a:extLst>
              <a:ext uri="{FF2B5EF4-FFF2-40B4-BE49-F238E27FC236}">
                <a16:creationId xmlns:a16="http://schemas.microsoft.com/office/drawing/2014/main" id="{4D4B47A9-13BB-4D64-BEBB-0567724C33C0}"/>
              </a:ext>
            </a:extLst>
          </p:cNvPr>
          <p:cNvSpPr>
            <a:spLocks noGrp="1"/>
          </p:cNvSpPr>
          <p:nvPr>
            <p:ph type="body" idx="1"/>
          </p:nvPr>
        </p:nvSpPr>
        <p:spPr>
          <a:xfrm>
            <a:off x="4038600" y="4589463"/>
            <a:ext cx="730885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a:t>Upraviť štýly predlohy textu</a:t>
            </a:r>
          </a:p>
        </p:txBody>
      </p:sp>
      <p:pic>
        <p:nvPicPr>
          <p:cNvPr id="14" name="Obrázok 13">
            <a:extLst>
              <a:ext uri="{FF2B5EF4-FFF2-40B4-BE49-F238E27FC236}">
                <a16:creationId xmlns:a16="http://schemas.microsoft.com/office/drawing/2014/main" id="{53A6F8DF-9A64-4E4E-8ACA-350774DB8A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7859" y="2873042"/>
            <a:ext cx="2395369" cy="863852"/>
          </a:xfrm>
          <a:prstGeom prst="rect">
            <a:avLst/>
          </a:prstGeom>
        </p:spPr>
      </p:pic>
      <p:pic>
        <p:nvPicPr>
          <p:cNvPr id="18" name="Obrázok 17">
            <a:extLst>
              <a:ext uri="{FF2B5EF4-FFF2-40B4-BE49-F238E27FC236}">
                <a16:creationId xmlns:a16="http://schemas.microsoft.com/office/drawing/2014/main" id="{0F61C3BC-8BEE-43B5-8B1A-B4591BFBA55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4517" y="3822229"/>
            <a:ext cx="2764102" cy="947535"/>
          </a:xfrm>
          <a:prstGeom prst="rect">
            <a:avLst/>
          </a:prstGeom>
        </p:spPr>
      </p:pic>
      <p:pic>
        <p:nvPicPr>
          <p:cNvPr id="24" name="Obrázok 23">
            <a:extLst>
              <a:ext uri="{FF2B5EF4-FFF2-40B4-BE49-F238E27FC236}">
                <a16:creationId xmlns:a16="http://schemas.microsoft.com/office/drawing/2014/main" id="{13612CDC-A70A-49D4-BA3C-6BAB42BDA27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779585" y="396836"/>
            <a:ext cx="1638317" cy="429938"/>
          </a:xfrm>
          <a:prstGeom prst="rect">
            <a:avLst/>
          </a:prstGeom>
        </p:spPr>
      </p:pic>
      <p:pic>
        <p:nvPicPr>
          <p:cNvPr id="10" name="Obrázok 9">
            <a:extLst>
              <a:ext uri="{FF2B5EF4-FFF2-40B4-BE49-F238E27FC236}">
                <a16:creationId xmlns:a16="http://schemas.microsoft.com/office/drawing/2014/main" id="{F84734E0-5083-469E-B5DC-7F9743250EF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60621" y="4993224"/>
            <a:ext cx="2391893" cy="865108"/>
          </a:xfrm>
          <a:prstGeom prst="rect">
            <a:avLst/>
          </a:prstGeom>
        </p:spPr>
      </p:pic>
      <p:pic>
        <p:nvPicPr>
          <p:cNvPr id="8" name="Obrázok 7">
            <a:extLst>
              <a:ext uri="{FF2B5EF4-FFF2-40B4-BE49-F238E27FC236}">
                <a16:creationId xmlns:a16="http://schemas.microsoft.com/office/drawing/2014/main" id="{4E3DF4C9-7F8E-4EA1-A169-062E4B5C08AB}"/>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77637" y="396836"/>
            <a:ext cx="905055" cy="416008"/>
          </a:xfrm>
          <a:prstGeom prst="rect">
            <a:avLst/>
          </a:prstGeom>
        </p:spPr>
      </p:pic>
    </p:spTree>
    <p:extLst>
      <p:ext uri="{BB962C8B-B14F-4D97-AF65-F5344CB8AC3E}">
        <p14:creationId xmlns:p14="http://schemas.microsoft.com/office/powerpoint/2010/main" val="34624049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851BC6A-B3E0-4B68-B7BE-AEE55C1A7AF4}"/>
              </a:ext>
            </a:extLst>
          </p:cNvPr>
          <p:cNvSpPr>
            <a:spLocks noGrp="1"/>
          </p:cNvSpPr>
          <p:nvPr>
            <p:ph type="title"/>
          </p:nvPr>
        </p:nvSpPr>
        <p:spPr>
          <a:xfrm>
            <a:off x="838200" y="365125"/>
            <a:ext cx="10515600" cy="1325563"/>
          </a:xfrm>
          <a:prstGeom prst="rect">
            <a:avLst/>
          </a:prstGeom>
        </p:spPr>
        <p:txBody>
          <a:bodyPr/>
          <a:lstStyle/>
          <a:p>
            <a:r>
              <a:rPr lang="sk-SK"/>
              <a:t>Kliknutím upravte štýl predlohy nadpisu</a:t>
            </a:r>
          </a:p>
        </p:txBody>
      </p:sp>
      <p:sp>
        <p:nvSpPr>
          <p:cNvPr id="3" name="Zástupný objekt pre obsah 2">
            <a:extLst>
              <a:ext uri="{FF2B5EF4-FFF2-40B4-BE49-F238E27FC236}">
                <a16:creationId xmlns:a16="http://schemas.microsoft.com/office/drawing/2014/main" id="{AF9C2C15-249B-40F1-A207-C832EA5A8570}"/>
              </a:ext>
            </a:extLst>
          </p:cNvPr>
          <p:cNvSpPr>
            <a:spLocks noGrp="1"/>
          </p:cNvSpPr>
          <p:nvPr>
            <p:ph sz="half" idx="1"/>
          </p:nvPr>
        </p:nvSpPr>
        <p:spPr>
          <a:xfrm>
            <a:off x="838200" y="1825625"/>
            <a:ext cx="5181600" cy="4351338"/>
          </a:xfrm>
          <a:prstGeom prst="rect">
            <a:avLst/>
          </a:prstGeo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obsah 3">
            <a:extLst>
              <a:ext uri="{FF2B5EF4-FFF2-40B4-BE49-F238E27FC236}">
                <a16:creationId xmlns:a16="http://schemas.microsoft.com/office/drawing/2014/main" id="{72E9CE97-C97E-47BF-9F0F-5C72E6953281}"/>
              </a:ext>
            </a:extLst>
          </p:cNvPr>
          <p:cNvSpPr>
            <a:spLocks noGrp="1"/>
          </p:cNvSpPr>
          <p:nvPr>
            <p:ph sz="half" idx="2"/>
          </p:nvPr>
        </p:nvSpPr>
        <p:spPr>
          <a:xfrm>
            <a:off x="6172200" y="1825625"/>
            <a:ext cx="5181600" cy="4351338"/>
          </a:xfrm>
          <a:prstGeom prst="rect">
            <a:avLst/>
          </a:prstGeo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objekt pre dátum 4">
            <a:extLst>
              <a:ext uri="{FF2B5EF4-FFF2-40B4-BE49-F238E27FC236}">
                <a16:creationId xmlns:a16="http://schemas.microsoft.com/office/drawing/2014/main" id="{392D1A87-A082-4EF4-AB65-19CDDDD95204}"/>
              </a:ext>
            </a:extLst>
          </p:cNvPr>
          <p:cNvSpPr>
            <a:spLocks noGrp="1"/>
          </p:cNvSpPr>
          <p:nvPr>
            <p:ph type="dt" sz="half" idx="10"/>
          </p:nvPr>
        </p:nvSpPr>
        <p:spPr>
          <a:xfrm>
            <a:off x="838200" y="6356350"/>
            <a:ext cx="2743200" cy="365125"/>
          </a:xfrm>
          <a:prstGeom prst="rect">
            <a:avLst/>
          </a:prstGeom>
        </p:spPr>
        <p:txBody>
          <a:bodyPr/>
          <a:lstStyle/>
          <a:p>
            <a:fld id="{C75E6A5E-9D4C-4127-90A7-1BD5D0739A7B}" type="datetimeFigureOut">
              <a:rPr lang="sk-SK" smtClean="0"/>
              <a:t>5. 1. 2026</a:t>
            </a:fld>
            <a:endParaRPr lang="sk-SK"/>
          </a:p>
        </p:txBody>
      </p:sp>
      <p:sp>
        <p:nvSpPr>
          <p:cNvPr id="6" name="Zástupný objekt pre pätu 5">
            <a:extLst>
              <a:ext uri="{FF2B5EF4-FFF2-40B4-BE49-F238E27FC236}">
                <a16:creationId xmlns:a16="http://schemas.microsoft.com/office/drawing/2014/main" id="{A65A2E57-8A4E-4122-B1A2-2280F29A9998}"/>
              </a:ext>
            </a:extLst>
          </p:cNvPr>
          <p:cNvSpPr>
            <a:spLocks noGrp="1"/>
          </p:cNvSpPr>
          <p:nvPr>
            <p:ph type="ftr" sz="quarter" idx="11"/>
          </p:nvPr>
        </p:nvSpPr>
        <p:spPr>
          <a:xfrm>
            <a:off x="4038600" y="6356350"/>
            <a:ext cx="4114800" cy="365125"/>
          </a:xfrm>
          <a:prstGeom prst="rect">
            <a:avLst/>
          </a:prstGeom>
        </p:spPr>
        <p:txBody>
          <a:bodyPr/>
          <a:lstStyle/>
          <a:p>
            <a:endParaRPr lang="sk-SK"/>
          </a:p>
        </p:txBody>
      </p:sp>
      <p:sp>
        <p:nvSpPr>
          <p:cNvPr id="7" name="Zástupný objekt pre číslo snímky 6">
            <a:extLst>
              <a:ext uri="{FF2B5EF4-FFF2-40B4-BE49-F238E27FC236}">
                <a16:creationId xmlns:a16="http://schemas.microsoft.com/office/drawing/2014/main" id="{71371F2A-2F8E-4EA5-BF19-F71BE95648CE}"/>
              </a:ext>
            </a:extLst>
          </p:cNvPr>
          <p:cNvSpPr>
            <a:spLocks noGrp="1"/>
          </p:cNvSpPr>
          <p:nvPr>
            <p:ph type="sldNum" sz="quarter" idx="12"/>
          </p:nvPr>
        </p:nvSpPr>
        <p:spPr>
          <a:xfrm>
            <a:off x="8610600" y="6356350"/>
            <a:ext cx="2743200" cy="365125"/>
          </a:xfrm>
          <a:prstGeom prst="rect">
            <a:avLst/>
          </a:prstGeom>
        </p:spPr>
        <p:txBody>
          <a:bodyPr/>
          <a:lstStyle/>
          <a:p>
            <a:fld id="{1EC588BC-2533-4897-92E7-D7A69BDBDAE5}" type="slidenum">
              <a:rPr lang="sk-SK" smtClean="0"/>
              <a:t>‹#›</a:t>
            </a:fld>
            <a:endParaRPr lang="sk-SK"/>
          </a:p>
        </p:txBody>
      </p:sp>
      <p:sp>
        <p:nvSpPr>
          <p:cNvPr id="8" name="Obdĺžnik 7">
            <a:extLst>
              <a:ext uri="{FF2B5EF4-FFF2-40B4-BE49-F238E27FC236}">
                <a16:creationId xmlns:a16="http://schemas.microsoft.com/office/drawing/2014/main" id="{4D879E43-FDF9-4CA3-A1F9-B586EDCC1944}"/>
              </a:ext>
            </a:extLst>
          </p:cNvPr>
          <p:cNvSpPr/>
          <p:nvPr userDrawn="1"/>
        </p:nvSpPr>
        <p:spPr>
          <a:xfrm>
            <a:off x="0" y="0"/>
            <a:ext cx="12192000" cy="6858000"/>
          </a:xfrm>
          <a:prstGeom prst="rect">
            <a:avLst/>
          </a:prstGeom>
          <a:solidFill>
            <a:srgbClr val="261E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10" name="Obrázok 9">
            <a:extLst>
              <a:ext uri="{FF2B5EF4-FFF2-40B4-BE49-F238E27FC236}">
                <a16:creationId xmlns:a16="http://schemas.microsoft.com/office/drawing/2014/main" id="{C3ED0F57-74A6-438C-83F0-3706008F41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09397" y="4525941"/>
            <a:ext cx="1037871" cy="1740716"/>
          </a:xfrm>
          <a:prstGeom prst="rect">
            <a:avLst/>
          </a:prstGeom>
        </p:spPr>
      </p:pic>
      <p:pic>
        <p:nvPicPr>
          <p:cNvPr id="12" name="Obrázok 11">
            <a:extLst>
              <a:ext uri="{FF2B5EF4-FFF2-40B4-BE49-F238E27FC236}">
                <a16:creationId xmlns:a16="http://schemas.microsoft.com/office/drawing/2014/main" id="{F6003D6F-B587-4D05-BC14-5BA0FEE1703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11432" y="3328833"/>
            <a:ext cx="1284739" cy="2150247"/>
          </a:xfrm>
          <a:prstGeom prst="rect">
            <a:avLst/>
          </a:prstGeom>
        </p:spPr>
      </p:pic>
      <p:sp>
        <p:nvSpPr>
          <p:cNvPr id="15" name="Zástupný objekt pre obsah 2">
            <a:extLst>
              <a:ext uri="{FF2B5EF4-FFF2-40B4-BE49-F238E27FC236}">
                <a16:creationId xmlns:a16="http://schemas.microsoft.com/office/drawing/2014/main" id="{A7AEF69B-FFAB-41B0-9DD2-EA62113C55B5}"/>
              </a:ext>
            </a:extLst>
          </p:cNvPr>
          <p:cNvSpPr>
            <a:spLocks noGrp="1"/>
          </p:cNvSpPr>
          <p:nvPr>
            <p:ph idx="13"/>
          </p:nvPr>
        </p:nvSpPr>
        <p:spPr>
          <a:xfrm>
            <a:off x="2726108" y="2304307"/>
            <a:ext cx="8627691" cy="2150247"/>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pic>
        <p:nvPicPr>
          <p:cNvPr id="20" name="Obrázok 19">
            <a:extLst>
              <a:ext uri="{FF2B5EF4-FFF2-40B4-BE49-F238E27FC236}">
                <a16:creationId xmlns:a16="http://schemas.microsoft.com/office/drawing/2014/main" id="{A88EE303-85AD-4525-B75E-9B0E772F3D3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85372" y="5588625"/>
            <a:ext cx="2603500" cy="892481"/>
          </a:xfrm>
          <a:prstGeom prst="rect">
            <a:avLst/>
          </a:prstGeom>
        </p:spPr>
      </p:pic>
      <p:pic>
        <p:nvPicPr>
          <p:cNvPr id="22" name="Obrázok 21">
            <a:extLst>
              <a:ext uri="{FF2B5EF4-FFF2-40B4-BE49-F238E27FC236}">
                <a16:creationId xmlns:a16="http://schemas.microsoft.com/office/drawing/2014/main" id="{3E9AC88F-330F-441F-BB9B-38C25ABEAF9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66891" y="5676372"/>
            <a:ext cx="2474753" cy="892481"/>
          </a:xfrm>
          <a:prstGeom prst="rect">
            <a:avLst/>
          </a:prstGeom>
        </p:spPr>
      </p:pic>
      <p:pic>
        <p:nvPicPr>
          <p:cNvPr id="11" name="Obrázok 10">
            <a:extLst>
              <a:ext uri="{FF2B5EF4-FFF2-40B4-BE49-F238E27FC236}">
                <a16:creationId xmlns:a16="http://schemas.microsoft.com/office/drawing/2014/main" id="{560ADC45-016B-43D3-8AFC-321520A630E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782340" y="5705808"/>
            <a:ext cx="2467573" cy="892481"/>
          </a:xfrm>
          <a:prstGeom prst="rect">
            <a:avLst/>
          </a:prstGeom>
        </p:spPr>
      </p:pic>
      <p:pic>
        <p:nvPicPr>
          <p:cNvPr id="13" name="Obrázok 12">
            <a:extLst>
              <a:ext uri="{FF2B5EF4-FFF2-40B4-BE49-F238E27FC236}">
                <a16:creationId xmlns:a16="http://schemas.microsoft.com/office/drawing/2014/main" id="{4CF28204-B192-4E47-AA1C-AA43884C9A2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08845" y="578444"/>
            <a:ext cx="1056455" cy="485598"/>
          </a:xfrm>
          <a:prstGeom prst="rect">
            <a:avLst/>
          </a:prstGeom>
        </p:spPr>
      </p:pic>
      <p:sp>
        <p:nvSpPr>
          <p:cNvPr id="14" name="Zástupný objekt pre text 13">
            <a:extLst>
              <a:ext uri="{FF2B5EF4-FFF2-40B4-BE49-F238E27FC236}">
                <a16:creationId xmlns:a16="http://schemas.microsoft.com/office/drawing/2014/main" id="{5622E02C-2893-4076-93FE-B88A3298F20A}"/>
              </a:ext>
            </a:extLst>
          </p:cNvPr>
          <p:cNvSpPr>
            <a:spLocks noGrp="1"/>
          </p:cNvSpPr>
          <p:nvPr>
            <p:ph type="body" sz="quarter" idx="14"/>
          </p:nvPr>
        </p:nvSpPr>
        <p:spPr>
          <a:xfrm>
            <a:off x="2603500" y="838200"/>
            <a:ext cx="8750300" cy="1079500"/>
          </a:xfrm>
          <a:prstGeom prst="rect">
            <a:avLst/>
          </a:prstGeom>
        </p:spPr>
        <p:txBody>
          <a:bodyPr/>
          <a:lstStyle>
            <a:lvl1pPr marL="0" indent="0">
              <a:buNone/>
              <a:defRPr>
                <a:solidFill>
                  <a:schemeClr val="bg1"/>
                </a:solidFill>
              </a:defRPr>
            </a:lvl1pPr>
            <a:lvl2pPr marL="457200" indent="0">
              <a:buNone/>
              <a:defRPr/>
            </a:lvl2pPr>
          </a:lstStyle>
          <a:p>
            <a:pPr lvl="0"/>
            <a:r>
              <a:rPr lang="sk-SK"/>
              <a:t>Upraviť štýly predlohy textu</a:t>
            </a:r>
          </a:p>
        </p:txBody>
      </p:sp>
    </p:spTree>
    <p:extLst>
      <p:ext uri="{BB962C8B-B14F-4D97-AF65-F5344CB8AC3E}">
        <p14:creationId xmlns:p14="http://schemas.microsoft.com/office/powerpoint/2010/main" val="219336233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pic>
        <p:nvPicPr>
          <p:cNvPr id="10" name="Obrázok 9">
            <a:extLst>
              <a:ext uri="{FF2B5EF4-FFF2-40B4-BE49-F238E27FC236}">
                <a16:creationId xmlns:a16="http://schemas.microsoft.com/office/drawing/2014/main" id="{21C360A7-7BA8-424D-81D6-FAA56A4E4FD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602" t="845" r="18163" b="1357"/>
          <a:stretch/>
        </p:blipFill>
        <p:spPr>
          <a:xfrm rot="5400000">
            <a:off x="2667000" y="-2667002"/>
            <a:ext cx="6857999" cy="12192005"/>
          </a:xfrm>
          <a:prstGeom prst="rect">
            <a:avLst/>
          </a:prstGeom>
        </p:spPr>
      </p:pic>
      <p:sp>
        <p:nvSpPr>
          <p:cNvPr id="2" name="Nadpis 1">
            <a:extLst>
              <a:ext uri="{FF2B5EF4-FFF2-40B4-BE49-F238E27FC236}">
                <a16:creationId xmlns:a16="http://schemas.microsoft.com/office/drawing/2014/main" id="{153A6BE6-EC82-49A3-9E4F-9AF6F129F9A5}"/>
              </a:ext>
            </a:extLst>
          </p:cNvPr>
          <p:cNvSpPr>
            <a:spLocks noGrp="1"/>
          </p:cNvSpPr>
          <p:nvPr>
            <p:ph type="title"/>
          </p:nvPr>
        </p:nvSpPr>
        <p:spPr>
          <a:xfrm>
            <a:off x="2869034" y="365125"/>
            <a:ext cx="8483177" cy="1325563"/>
          </a:xfrm>
          <a:prstGeom prst="rect">
            <a:avLst/>
          </a:prstGeom>
        </p:spPr>
        <p:txBody>
          <a:bodyPr/>
          <a:lstStyle/>
          <a:p>
            <a:r>
              <a:rPr lang="sk-SK"/>
              <a:t>Kliknutím upravte štýl predlohy nadpisu</a:t>
            </a:r>
          </a:p>
        </p:txBody>
      </p:sp>
      <p:sp>
        <p:nvSpPr>
          <p:cNvPr id="3" name="Zástupný objekt pre text 2">
            <a:extLst>
              <a:ext uri="{FF2B5EF4-FFF2-40B4-BE49-F238E27FC236}">
                <a16:creationId xmlns:a16="http://schemas.microsoft.com/office/drawing/2014/main" id="{CC3099B6-819E-4622-8E34-904FB37AE2B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4" name="Zástupný objekt pre obsah 3">
            <a:extLst>
              <a:ext uri="{FF2B5EF4-FFF2-40B4-BE49-F238E27FC236}">
                <a16:creationId xmlns:a16="http://schemas.microsoft.com/office/drawing/2014/main" id="{E54A9CCC-769A-40A6-919F-91506D2ADE50}"/>
              </a:ext>
            </a:extLst>
          </p:cNvPr>
          <p:cNvSpPr>
            <a:spLocks noGrp="1"/>
          </p:cNvSpPr>
          <p:nvPr>
            <p:ph sz="half" idx="2"/>
          </p:nvPr>
        </p:nvSpPr>
        <p:spPr>
          <a:xfrm>
            <a:off x="763962" y="2505075"/>
            <a:ext cx="5233614" cy="2818985"/>
          </a:xfrm>
          <a:prstGeom prst="rect">
            <a:avLst/>
          </a:prstGeo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objekt pre text 4">
            <a:extLst>
              <a:ext uri="{FF2B5EF4-FFF2-40B4-BE49-F238E27FC236}">
                <a16:creationId xmlns:a16="http://schemas.microsoft.com/office/drawing/2014/main" id="{FFFC307E-D745-4676-8578-42598E5B9B1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6" name="Zástupný objekt pre obsah 5">
            <a:extLst>
              <a:ext uri="{FF2B5EF4-FFF2-40B4-BE49-F238E27FC236}">
                <a16:creationId xmlns:a16="http://schemas.microsoft.com/office/drawing/2014/main" id="{CA759C9E-3EFF-44F2-BEBC-A325E62B4415}"/>
              </a:ext>
            </a:extLst>
          </p:cNvPr>
          <p:cNvSpPr>
            <a:spLocks noGrp="1"/>
          </p:cNvSpPr>
          <p:nvPr>
            <p:ph sz="quarter" idx="4"/>
          </p:nvPr>
        </p:nvSpPr>
        <p:spPr>
          <a:xfrm>
            <a:off x="6096000" y="2505075"/>
            <a:ext cx="5259388" cy="2818985"/>
          </a:xfrm>
          <a:prstGeom prst="rect">
            <a:avLst/>
          </a:prstGeo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pic>
        <p:nvPicPr>
          <p:cNvPr id="8" name="Obrázok 7">
            <a:extLst>
              <a:ext uri="{FF2B5EF4-FFF2-40B4-BE49-F238E27FC236}">
                <a16:creationId xmlns:a16="http://schemas.microsoft.com/office/drawing/2014/main" id="{5C8A87E3-7F37-4768-86A8-355CF90B60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4643" y="428626"/>
            <a:ext cx="1035380" cy="475911"/>
          </a:xfrm>
          <a:prstGeom prst="rect">
            <a:avLst/>
          </a:prstGeom>
        </p:spPr>
      </p:pic>
      <p:pic>
        <p:nvPicPr>
          <p:cNvPr id="12" name="Obrázok 11">
            <a:extLst>
              <a:ext uri="{FF2B5EF4-FFF2-40B4-BE49-F238E27FC236}">
                <a16:creationId xmlns:a16="http://schemas.microsoft.com/office/drawing/2014/main" id="{AA4A5778-5CE8-451E-8A9A-27B224A18C6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472" b="9038"/>
          <a:stretch/>
        </p:blipFill>
        <p:spPr>
          <a:xfrm>
            <a:off x="2190745" y="5582872"/>
            <a:ext cx="6777429" cy="1016315"/>
          </a:xfrm>
          <a:prstGeom prst="rect">
            <a:avLst/>
          </a:prstGeom>
        </p:spPr>
      </p:pic>
    </p:spTree>
    <p:extLst>
      <p:ext uri="{BB962C8B-B14F-4D97-AF65-F5344CB8AC3E}">
        <p14:creationId xmlns:p14="http://schemas.microsoft.com/office/powerpoint/2010/main" val="229590654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739C46-D6DD-4274-88B9-4019DB733B42}"/>
              </a:ext>
            </a:extLst>
          </p:cNvPr>
          <p:cNvSpPr>
            <a:spLocks noGrp="1"/>
          </p:cNvSpPr>
          <p:nvPr>
            <p:ph type="title"/>
          </p:nvPr>
        </p:nvSpPr>
        <p:spPr>
          <a:xfrm>
            <a:off x="838200" y="365125"/>
            <a:ext cx="10515600" cy="1325563"/>
          </a:xfrm>
          <a:prstGeom prst="rect">
            <a:avLst/>
          </a:prstGeom>
        </p:spPr>
        <p:txBody>
          <a:bodyPr/>
          <a:lstStyle/>
          <a:p>
            <a:r>
              <a:rPr lang="sk-SK"/>
              <a:t>Kliknutím upravte štýl predlohy nadpisu</a:t>
            </a:r>
          </a:p>
        </p:txBody>
      </p:sp>
      <p:sp>
        <p:nvSpPr>
          <p:cNvPr id="3" name="Zástupný objekt pre dátum 2">
            <a:extLst>
              <a:ext uri="{FF2B5EF4-FFF2-40B4-BE49-F238E27FC236}">
                <a16:creationId xmlns:a16="http://schemas.microsoft.com/office/drawing/2014/main" id="{0FB2571E-3821-4F63-8B2E-0D772EBE847F}"/>
              </a:ext>
            </a:extLst>
          </p:cNvPr>
          <p:cNvSpPr>
            <a:spLocks noGrp="1"/>
          </p:cNvSpPr>
          <p:nvPr>
            <p:ph type="dt" sz="half" idx="10"/>
          </p:nvPr>
        </p:nvSpPr>
        <p:spPr>
          <a:xfrm>
            <a:off x="838200" y="6356350"/>
            <a:ext cx="2743200" cy="365125"/>
          </a:xfrm>
          <a:prstGeom prst="rect">
            <a:avLst/>
          </a:prstGeom>
        </p:spPr>
        <p:txBody>
          <a:bodyPr/>
          <a:lstStyle/>
          <a:p>
            <a:fld id="{C75E6A5E-9D4C-4127-90A7-1BD5D0739A7B}" type="datetimeFigureOut">
              <a:rPr lang="sk-SK" smtClean="0"/>
              <a:t>5. 1. 2026</a:t>
            </a:fld>
            <a:endParaRPr lang="sk-SK"/>
          </a:p>
        </p:txBody>
      </p:sp>
      <p:sp>
        <p:nvSpPr>
          <p:cNvPr id="4" name="Zástupný objekt pre pätu 3">
            <a:extLst>
              <a:ext uri="{FF2B5EF4-FFF2-40B4-BE49-F238E27FC236}">
                <a16:creationId xmlns:a16="http://schemas.microsoft.com/office/drawing/2014/main" id="{591B873F-E28E-4C9A-982A-F8D09E7B7C85}"/>
              </a:ext>
            </a:extLst>
          </p:cNvPr>
          <p:cNvSpPr>
            <a:spLocks noGrp="1"/>
          </p:cNvSpPr>
          <p:nvPr>
            <p:ph type="ftr" sz="quarter" idx="11"/>
          </p:nvPr>
        </p:nvSpPr>
        <p:spPr>
          <a:xfrm>
            <a:off x="4038600" y="6356350"/>
            <a:ext cx="4114800" cy="365125"/>
          </a:xfrm>
          <a:prstGeom prst="rect">
            <a:avLst/>
          </a:prstGeom>
        </p:spPr>
        <p:txBody>
          <a:bodyPr/>
          <a:lstStyle/>
          <a:p>
            <a:endParaRPr lang="sk-SK"/>
          </a:p>
        </p:txBody>
      </p:sp>
      <p:sp>
        <p:nvSpPr>
          <p:cNvPr id="5" name="Zástupný objekt pre číslo snímky 4">
            <a:extLst>
              <a:ext uri="{FF2B5EF4-FFF2-40B4-BE49-F238E27FC236}">
                <a16:creationId xmlns:a16="http://schemas.microsoft.com/office/drawing/2014/main" id="{23F7DDAD-D4AA-4D5A-AFF1-B41ACD6D8FA6}"/>
              </a:ext>
            </a:extLst>
          </p:cNvPr>
          <p:cNvSpPr>
            <a:spLocks noGrp="1"/>
          </p:cNvSpPr>
          <p:nvPr>
            <p:ph type="sldNum" sz="quarter" idx="12"/>
          </p:nvPr>
        </p:nvSpPr>
        <p:spPr>
          <a:xfrm>
            <a:off x="8610600" y="6356350"/>
            <a:ext cx="2743200" cy="365125"/>
          </a:xfrm>
          <a:prstGeom prst="rect">
            <a:avLst/>
          </a:prstGeom>
        </p:spPr>
        <p:txBody>
          <a:bodyPr/>
          <a:lstStyle/>
          <a:p>
            <a:fld id="{1EC588BC-2533-4897-92E7-D7A69BDBDAE5}" type="slidenum">
              <a:rPr lang="sk-SK" smtClean="0"/>
              <a:t>‹#›</a:t>
            </a:fld>
            <a:endParaRPr lang="sk-SK"/>
          </a:p>
        </p:txBody>
      </p:sp>
      <p:pic>
        <p:nvPicPr>
          <p:cNvPr id="6" name="Obrázok 5">
            <a:extLst>
              <a:ext uri="{FF2B5EF4-FFF2-40B4-BE49-F238E27FC236}">
                <a16:creationId xmlns:a16="http://schemas.microsoft.com/office/drawing/2014/main" id="{E83835D3-5B09-4189-84CE-33A6C55EF95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602" t="845" r="18163" b="1357"/>
          <a:stretch/>
        </p:blipFill>
        <p:spPr>
          <a:xfrm rot="5400000">
            <a:off x="2667000" y="-2667002"/>
            <a:ext cx="6857999" cy="12192005"/>
          </a:xfrm>
          <a:prstGeom prst="rect">
            <a:avLst/>
          </a:prstGeom>
        </p:spPr>
      </p:pic>
    </p:spTree>
    <p:extLst>
      <p:ext uri="{BB962C8B-B14F-4D97-AF65-F5344CB8AC3E}">
        <p14:creationId xmlns:p14="http://schemas.microsoft.com/office/powerpoint/2010/main" val="153391067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objekt pre dátum 1">
            <a:extLst>
              <a:ext uri="{FF2B5EF4-FFF2-40B4-BE49-F238E27FC236}">
                <a16:creationId xmlns:a16="http://schemas.microsoft.com/office/drawing/2014/main" id="{FC154A5F-0502-4BE3-8B23-C25A8E10A829}"/>
              </a:ext>
            </a:extLst>
          </p:cNvPr>
          <p:cNvSpPr>
            <a:spLocks noGrp="1"/>
          </p:cNvSpPr>
          <p:nvPr>
            <p:ph type="dt" sz="half" idx="10"/>
          </p:nvPr>
        </p:nvSpPr>
        <p:spPr>
          <a:xfrm>
            <a:off x="838200" y="6356350"/>
            <a:ext cx="2743200" cy="365125"/>
          </a:xfrm>
          <a:prstGeom prst="rect">
            <a:avLst/>
          </a:prstGeom>
        </p:spPr>
        <p:txBody>
          <a:bodyPr/>
          <a:lstStyle/>
          <a:p>
            <a:fld id="{C75E6A5E-9D4C-4127-90A7-1BD5D0739A7B}" type="datetimeFigureOut">
              <a:rPr lang="sk-SK" smtClean="0"/>
              <a:t>5. 1. 2026</a:t>
            </a:fld>
            <a:endParaRPr lang="sk-SK"/>
          </a:p>
        </p:txBody>
      </p:sp>
      <p:sp>
        <p:nvSpPr>
          <p:cNvPr id="3" name="Zástupný objekt pre pätu 2">
            <a:extLst>
              <a:ext uri="{FF2B5EF4-FFF2-40B4-BE49-F238E27FC236}">
                <a16:creationId xmlns:a16="http://schemas.microsoft.com/office/drawing/2014/main" id="{4EB36392-996A-4BAF-91F1-BDDEF62E5EC9}"/>
              </a:ext>
            </a:extLst>
          </p:cNvPr>
          <p:cNvSpPr>
            <a:spLocks noGrp="1"/>
          </p:cNvSpPr>
          <p:nvPr>
            <p:ph type="ftr" sz="quarter" idx="11"/>
          </p:nvPr>
        </p:nvSpPr>
        <p:spPr>
          <a:xfrm>
            <a:off x="4038600" y="6356350"/>
            <a:ext cx="4114800" cy="365125"/>
          </a:xfrm>
          <a:prstGeom prst="rect">
            <a:avLst/>
          </a:prstGeom>
        </p:spPr>
        <p:txBody>
          <a:bodyPr/>
          <a:lstStyle/>
          <a:p>
            <a:endParaRPr lang="sk-SK"/>
          </a:p>
        </p:txBody>
      </p:sp>
      <p:sp>
        <p:nvSpPr>
          <p:cNvPr id="4" name="Zástupný objekt pre číslo snímky 3">
            <a:extLst>
              <a:ext uri="{FF2B5EF4-FFF2-40B4-BE49-F238E27FC236}">
                <a16:creationId xmlns:a16="http://schemas.microsoft.com/office/drawing/2014/main" id="{C91B4724-F16A-4D4C-B22D-F932C709A8F8}"/>
              </a:ext>
            </a:extLst>
          </p:cNvPr>
          <p:cNvSpPr>
            <a:spLocks noGrp="1"/>
          </p:cNvSpPr>
          <p:nvPr>
            <p:ph type="sldNum" sz="quarter" idx="12"/>
          </p:nvPr>
        </p:nvSpPr>
        <p:spPr>
          <a:xfrm>
            <a:off x="8610600" y="6356350"/>
            <a:ext cx="2743200" cy="365125"/>
          </a:xfrm>
          <a:prstGeom prst="rect">
            <a:avLst/>
          </a:prstGeom>
        </p:spPr>
        <p:txBody>
          <a:bodyPr/>
          <a:lstStyle/>
          <a:p>
            <a:fld id="{1EC588BC-2533-4897-92E7-D7A69BDBDAE5}" type="slidenum">
              <a:rPr lang="sk-SK" smtClean="0"/>
              <a:t>‹#›</a:t>
            </a:fld>
            <a:endParaRPr lang="sk-SK"/>
          </a:p>
        </p:txBody>
      </p:sp>
    </p:spTree>
    <p:extLst>
      <p:ext uri="{BB962C8B-B14F-4D97-AF65-F5344CB8AC3E}">
        <p14:creationId xmlns:p14="http://schemas.microsoft.com/office/powerpoint/2010/main" val="362685894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59A10C4-9C33-4547-AEB2-A02688910F6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sk-SK"/>
              <a:t>Kliknutím upravte štýl predlohy nadpisu</a:t>
            </a:r>
          </a:p>
        </p:txBody>
      </p:sp>
      <p:sp>
        <p:nvSpPr>
          <p:cNvPr id="3" name="Zástupný objekt pre obsah 2">
            <a:extLst>
              <a:ext uri="{FF2B5EF4-FFF2-40B4-BE49-F238E27FC236}">
                <a16:creationId xmlns:a16="http://schemas.microsoft.com/office/drawing/2014/main" id="{09E89FA7-6AEA-40B7-A6A2-D5D478BABB2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text 3">
            <a:extLst>
              <a:ext uri="{FF2B5EF4-FFF2-40B4-BE49-F238E27FC236}">
                <a16:creationId xmlns:a16="http://schemas.microsoft.com/office/drawing/2014/main" id="{C6FF5CE3-2468-4813-AD7B-78FF6B04ECC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Upraviť štýly predlohy textu</a:t>
            </a:r>
          </a:p>
        </p:txBody>
      </p:sp>
      <p:sp>
        <p:nvSpPr>
          <p:cNvPr id="5" name="Zástupný objekt pre dátum 4">
            <a:extLst>
              <a:ext uri="{FF2B5EF4-FFF2-40B4-BE49-F238E27FC236}">
                <a16:creationId xmlns:a16="http://schemas.microsoft.com/office/drawing/2014/main" id="{762C775A-99AF-42EF-A228-5360902ABC05}"/>
              </a:ext>
            </a:extLst>
          </p:cNvPr>
          <p:cNvSpPr>
            <a:spLocks noGrp="1"/>
          </p:cNvSpPr>
          <p:nvPr>
            <p:ph type="dt" sz="half" idx="10"/>
          </p:nvPr>
        </p:nvSpPr>
        <p:spPr>
          <a:xfrm>
            <a:off x="838200" y="6356350"/>
            <a:ext cx="2743200" cy="365125"/>
          </a:xfrm>
          <a:prstGeom prst="rect">
            <a:avLst/>
          </a:prstGeom>
        </p:spPr>
        <p:txBody>
          <a:bodyPr/>
          <a:lstStyle/>
          <a:p>
            <a:fld id="{C75E6A5E-9D4C-4127-90A7-1BD5D0739A7B}" type="datetimeFigureOut">
              <a:rPr lang="sk-SK" smtClean="0"/>
              <a:t>5. 1. 2026</a:t>
            </a:fld>
            <a:endParaRPr lang="sk-SK"/>
          </a:p>
        </p:txBody>
      </p:sp>
      <p:sp>
        <p:nvSpPr>
          <p:cNvPr id="6" name="Zástupný objekt pre pätu 5">
            <a:extLst>
              <a:ext uri="{FF2B5EF4-FFF2-40B4-BE49-F238E27FC236}">
                <a16:creationId xmlns:a16="http://schemas.microsoft.com/office/drawing/2014/main" id="{64C08D83-B07D-4BF2-8DE8-45A2C913E111}"/>
              </a:ext>
            </a:extLst>
          </p:cNvPr>
          <p:cNvSpPr>
            <a:spLocks noGrp="1"/>
          </p:cNvSpPr>
          <p:nvPr>
            <p:ph type="ftr" sz="quarter" idx="11"/>
          </p:nvPr>
        </p:nvSpPr>
        <p:spPr>
          <a:xfrm>
            <a:off x="4038600" y="6356350"/>
            <a:ext cx="4114800" cy="365125"/>
          </a:xfrm>
          <a:prstGeom prst="rect">
            <a:avLst/>
          </a:prstGeom>
        </p:spPr>
        <p:txBody>
          <a:bodyPr/>
          <a:lstStyle/>
          <a:p>
            <a:endParaRPr lang="sk-SK"/>
          </a:p>
        </p:txBody>
      </p:sp>
      <p:sp>
        <p:nvSpPr>
          <p:cNvPr id="7" name="Zástupný objekt pre číslo snímky 6">
            <a:extLst>
              <a:ext uri="{FF2B5EF4-FFF2-40B4-BE49-F238E27FC236}">
                <a16:creationId xmlns:a16="http://schemas.microsoft.com/office/drawing/2014/main" id="{6222F36D-6CE5-4B2F-9D90-59AFC47BEDED}"/>
              </a:ext>
            </a:extLst>
          </p:cNvPr>
          <p:cNvSpPr>
            <a:spLocks noGrp="1"/>
          </p:cNvSpPr>
          <p:nvPr>
            <p:ph type="sldNum" sz="quarter" idx="12"/>
          </p:nvPr>
        </p:nvSpPr>
        <p:spPr>
          <a:xfrm>
            <a:off x="8610600" y="6356350"/>
            <a:ext cx="2743200" cy="365125"/>
          </a:xfrm>
          <a:prstGeom prst="rect">
            <a:avLst/>
          </a:prstGeom>
        </p:spPr>
        <p:txBody>
          <a:bodyPr/>
          <a:lstStyle/>
          <a:p>
            <a:fld id="{1EC588BC-2533-4897-92E7-D7A69BDBDAE5}" type="slidenum">
              <a:rPr lang="sk-SK" smtClean="0"/>
              <a:t>‹#›</a:t>
            </a:fld>
            <a:endParaRPr lang="sk-SK"/>
          </a:p>
        </p:txBody>
      </p:sp>
    </p:spTree>
    <p:extLst>
      <p:ext uri="{BB962C8B-B14F-4D97-AF65-F5344CB8AC3E}">
        <p14:creationId xmlns:p14="http://schemas.microsoft.com/office/powerpoint/2010/main" val="29982255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942FF7-8883-4060-95CE-32B9E9452E1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sk-SK"/>
              <a:t>Kliknutím upravte štýl predlohy nadpisu</a:t>
            </a:r>
          </a:p>
        </p:txBody>
      </p:sp>
      <p:sp>
        <p:nvSpPr>
          <p:cNvPr id="3" name="Zástupný objekt pre obrázok 2">
            <a:extLst>
              <a:ext uri="{FF2B5EF4-FFF2-40B4-BE49-F238E27FC236}">
                <a16:creationId xmlns:a16="http://schemas.microsoft.com/office/drawing/2014/main" id="{1D3D348F-6490-4DC6-9D8C-499B44C384B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objekt pre text 3">
            <a:extLst>
              <a:ext uri="{FF2B5EF4-FFF2-40B4-BE49-F238E27FC236}">
                <a16:creationId xmlns:a16="http://schemas.microsoft.com/office/drawing/2014/main" id="{27CD6ED8-14C5-462F-BE67-151286900A7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Upraviť štýly predlohy textu</a:t>
            </a:r>
          </a:p>
        </p:txBody>
      </p:sp>
      <p:sp>
        <p:nvSpPr>
          <p:cNvPr id="5" name="Zástupný objekt pre dátum 4">
            <a:extLst>
              <a:ext uri="{FF2B5EF4-FFF2-40B4-BE49-F238E27FC236}">
                <a16:creationId xmlns:a16="http://schemas.microsoft.com/office/drawing/2014/main" id="{618464D2-C39F-489E-A00F-EF03F2434D28}"/>
              </a:ext>
            </a:extLst>
          </p:cNvPr>
          <p:cNvSpPr>
            <a:spLocks noGrp="1"/>
          </p:cNvSpPr>
          <p:nvPr>
            <p:ph type="dt" sz="half" idx="10"/>
          </p:nvPr>
        </p:nvSpPr>
        <p:spPr>
          <a:xfrm>
            <a:off x="838200" y="6356350"/>
            <a:ext cx="2743200" cy="365125"/>
          </a:xfrm>
          <a:prstGeom prst="rect">
            <a:avLst/>
          </a:prstGeom>
        </p:spPr>
        <p:txBody>
          <a:bodyPr/>
          <a:lstStyle/>
          <a:p>
            <a:fld id="{C75E6A5E-9D4C-4127-90A7-1BD5D0739A7B}" type="datetimeFigureOut">
              <a:rPr lang="sk-SK" smtClean="0"/>
              <a:t>5. 1. 2026</a:t>
            </a:fld>
            <a:endParaRPr lang="sk-SK"/>
          </a:p>
        </p:txBody>
      </p:sp>
      <p:sp>
        <p:nvSpPr>
          <p:cNvPr id="6" name="Zástupný objekt pre pätu 5">
            <a:extLst>
              <a:ext uri="{FF2B5EF4-FFF2-40B4-BE49-F238E27FC236}">
                <a16:creationId xmlns:a16="http://schemas.microsoft.com/office/drawing/2014/main" id="{ACC9E08B-92ED-4575-9BEE-F543A3AEDFA1}"/>
              </a:ext>
            </a:extLst>
          </p:cNvPr>
          <p:cNvSpPr>
            <a:spLocks noGrp="1"/>
          </p:cNvSpPr>
          <p:nvPr>
            <p:ph type="ftr" sz="quarter" idx="11"/>
          </p:nvPr>
        </p:nvSpPr>
        <p:spPr>
          <a:xfrm>
            <a:off x="4038600" y="6356350"/>
            <a:ext cx="4114800" cy="365125"/>
          </a:xfrm>
          <a:prstGeom prst="rect">
            <a:avLst/>
          </a:prstGeom>
        </p:spPr>
        <p:txBody>
          <a:bodyPr/>
          <a:lstStyle/>
          <a:p>
            <a:endParaRPr lang="sk-SK"/>
          </a:p>
        </p:txBody>
      </p:sp>
      <p:sp>
        <p:nvSpPr>
          <p:cNvPr id="7" name="Zástupný objekt pre číslo snímky 6">
            <a:extLst>
              <a:ext uri="{FF2B5EF4-FFF2-40B4-BE49-F238E27FC236}">
                <a16:creationId xmlns:a16="http://schemas.microsoft.com/office/drawing/2014/main" id="{826A2B09-9E54-48A5-8655-FE3447E27EF5}"/>
              </a:ext>
            </a:extLst>
          </p:cNvPr>
          <p:cNvSpPr>
            <a:spLocks noGrp="1"/>
          </p:cNvSpPr>
          <p:nvPr>
            <p:ph type="sldNum" sz="quarter" idx="12"/>
          </p:nvPr>
        </p:nvSpPr>
        <p:spPr>
          <a:xfrm>
            <a:off x="8610600" y="6356350"/>
            <a:ext cx="2743200" cy="365125"/>
          </a:xfrm>
          <a:prstGeom prst="rect">
            <a:avLst/>
          </a:prstGeom>
        </p:spPr>
        <p:txBody>
          <a:bodyPr/>
          <a:lstStyle/>
          <a:p>
            <a:fld id="{1EC588BC-2533-4897-92E7-D7A69BDBDAE5}" type="slidenum">
              <a:rPr lang="sk-SK" smtClean="0"/>
              <a:t>‹#›</a:t>
            </a:fld>
            <a:endParaRPr lang="sk-SK"/>
          </a:p>
        </p:txBody>
      </p:sp>
    </p:spTree>
    <p:extLst>
      <p:ext uri="{BB962C8B-B14F-4D97-AF65-F5344CB8AC3E}">
        <p14:creationId xmlns:p14="http://schemas.microsoft.com/office/powerpoint/2010/main" val="347139035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Obrázok 1">
            <a:extLst>
              <a:ext uri="{FF2B5EF4-FFF2-40B4-BE49-F238E27FC236}">
                <a16:creationId xmlns:a16="http://schemas.microsoft.com/office/drawing/2014/main" id="{CB1F8871-46C3-4517-BB5F-2A7DD41FDFA6}"/>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l="2259" t="3160" r="495" b="1256"/>
          <a:stretch/>
        </p:blipFill>
        <p:spPr>
          <a:xfrm>
            <a:off x="0" y="-1"/>
            <a:ext cx="12192000" cy="6858001"/>
          </a:xfrm>
          <a:prstGeom prst="rect">
            <a:avLst/>
          </a:prstGeom>
        </p:spPr>
      </p:pic>
    </p:spTree>
    <p:extLst>
      <p:ext uri="{BB962C8B-B14F-4D97-AF65-F5344CB8AC3E}">
        <p14:creationId xmlns:p14="http://schemas.microsoft.com/office/powerpoint/2010/main" val="1099569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slov-lex.sk/pravne-predpisy/SK/ZZ/2018/18/20190901#poznamky.poznamka-8"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24.jpeg"/><Relationship Id="rId4" Type="http://schemas.openxmlformats.org/officeDocument/2006/relationships/hyperlink" Target="https://www.slov-lex.sk/pravne-predpisy/SK/ZZ/2018/18/20190901#paragraf-78.odsek-8"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hyperlink" Target="https://www.slov-lex.sk/pravne-predpisy/SK/ZZ/2018/18/20190901#poznamky.poznamka-8"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27.jpeg"/><Relationship Id="rId4" Type="http://schemas.openxmlformats.org/officeDocument/2006/relationships/hyperlink" Target="https://www.slov-lex.sk/pravne-predpisy/SK/ZZ/2018/18/20190901#paragraf-78.odsek-8"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3F64E3-D481-4D22-B8E0-2E608B4EDA41}"/>
              </a:ext>
            </a:extLst>
          </p:cNvPr>
          <p:cNvSpPr>
            <a:spLocks noGrp="1"/>
          </p:cNvSpPr>
          <p:nvPr>
            <p:ph type="ctrTitle"/>
          </p:nvPr>
        </p:nvSpPr>
        <p:spPr/>
        <p:txBody>
          <a:bodyPr lIns="91440" tIns="45720" rIns="91440" bIns="45720" anchor="ctr"/>
          <a:lstStyle/>
          <a:p>
            <a:pPr algn="ctr"/>
            <a:r>
              <a:rPr lang="sk-SK" sz="4800" dirty="0">
                <a:latin typeface="Arial"/>
                <a:cs typeface="Arial"/>
              </a:rPr>
              <a:t>OCHRANA OSOBNÝCH ÚDAJOV I.</a:t>
            </a:r>
            <a:endParaRPr lang="sk-SK" sz="4800" dirty="0"/>
          </a:p>
        </p:txBody>
      </p:sp>
      <p:sp>
        <p:nvSpPr>
          <p:cNvPr id="3" name="Podnadpis 2">
            <a:extLst>
              <a:ext uri="{FF2B5EF4-FFF2-40B4-BE49-F238E27FC236}">
                <a16:creationId xmlns:a16="http://schemas.microsoft.com/office/drawing/2014/main" id="{4D8809A4-0D88-49E1-B95B-A31D3DD40804}"/>
              </a:ext>
            </a:extLst>
          </p:cNvPr>
          <p:cNvSpPr>
            <a:spLocks noGrp="1"/>
          </p:cNvSpPr>
          <p:nvPr>
            <p:ph type="subTitle" idx="1"/>
          </p:nvPr>
        </p:nvSpPr>
        <p:spPr>
          <a:xfrm>
            <a:off x="4169328" y="3831336"/>
            <a:ext cx="6498672" cy="1587024"/>
          </a:xfrm>
        </p:spPr>
        <p:txBody>
          <a:bodyPr/>
          <a:lstStyle/>
          <a:p>
            <a:pPr algn="ctr" fontAlgn="base"/>
            <a:r>
              <a:rPr lang="sk-SK" dirty="0"/>
              <a:t>JUDr. Laura Bachňáková Rózenfeldová, PhD.</a:t>
            </a:r>
            <a:r>
              <a:rPr lang="en-US" dirty="0"/>
              <a:t>​</a:t>
            </a:r>
          </a:p>
          <a:p>
            <a:pPr algn="ctr" fontAlgn="base"/>
            <a:r>
              <a:rPr lang="sk-SK" dirty="0"/>
              <a:t>Katedra obchodného práva a hospodárskeho práva, Právnická fakulta UPJŠ</a:t>
            </a:r>
            <a:endParaRPr lang="en-US" dirty="0"/>
          </a:p>
          <a:p>
            <a:endParaRPr lang="sk-SK" dirty="0"/>
          </a:p>
        </p:txBody>
      </p:sp>
    </p:spTree>
    <p:extLst>
      <p:ext uri="{BB962C8B-B14F-4D97-AF65-F5344CB8AC3E}">
        <p14:creationId xmlns:p14="http://schemas.microsoft.com/office/powerpoint/2010/main" val="3361926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17D4F49B-2A31-F366-0C53-3EDB67FB5988}"/>
              </a:ext>
            </a:extLst>
          </p:cNvPr>
          <p:cNvSpPr>
            <a:spLocks noGrp="1" noChangeArrowheads="1"/>
          </p:cNvSpPr>
          <p:nvPr>
            <p:ph type="title"/>
          </p:nvPr>
        </p:nvSpPr>
        <p:spPr>
          <a:xfrm>
            <a:off x="2869034" y="731520"/>
            <a:ext cx="8483177" cy="959168"/>
          </a:xfrm>
        </p:spPr>
        <p:txBody>
          <a:bodyPr lIns="91440" tIns="45720" rIns="91440" bIns="45720">
            <a:normAutofit/>
          </a:bodyPr>
          <a:lstStyle/>
          <a:p>
            <a:r>
              <a:rPr lang="sk-SK" b="1" dirty="0"/>
              <a:t>ČOMU SA POSKYTUJE OCHRANA</a:t>
            </a:r>
            <a:endParaRPr lang="cs-CZ" altLang="sk-SK" dirty="0"/>
          </a:p>
        </p:txBody>
      </p:sp>
      <p:sp>
        <p:nvSpPr>
          <p:cNvPr id="15363" name="Rectangle 3">
            <a:extLst>
              <a:ext uri="{FF2B5EF4-FFF2-40B4-BE49-F238E27FC236}">
                <a16:creationId xmlns:a16="http://schemas.microsoft.com/office/drawing/2014/main" id="{84F084CD-163D-C53C-39F9-64B6A01C4B2C}"/>
              </a:ext>
            </a:extLst>
          </p:cNvPr>
          <p:cNvSpPr>
            <a:spLocks noGrp="1" noChangeArrowheads="1"/>
          </p:cNvSpPr>
          <p:nvPr>
            <p:ph sz="half" idx="2"/>
          </p:nvPr>
        </p:nvSpPr>
        <p:spPr>
          <a:xfrm>
            <a:off x="763962" y="1690689"/>
            <a:ext cx="5233614" cy="3633372"/>
          </a:xfrm>
        </p:spPr>
        <p:txBody>
          <a:bodyPr lIns="91440" tIns="45720" rIns="91440" bIns="45720">
            <a:normAutofit fontScale="62500" lnSpcReduction="20000"/>
          </a:bodyPr>
          <a:lstStyle/>
          <a:p>
            <a:pPr algn="just" fontAlgn="base"/>
            <a:r>
              <a:rPr lang="sk-SK" dirty="0"/>
              <a:t>článok 4 ods. 1 GDPR: „</a:t>
            </a:r>
            <a:r>
              <a:rPr lang="sk-SK" b="1" dirty="0"/>
              <a:t>osobné údaje sú akékoľvek údaje týkajúce sa identifikovanej alebo identifikovateľnej fyzickej osoby</a:t>
            </a:r>
            <a:r>
              <a:rPr lang="sk-SK" dirty="0"/>
              <a:t>“</a:t>
            </a:r>
            <a:r>
              <a:rPr lang="en-US" dirty="0"/>
              <a:t>​</a:t>
            </a:r>
          </a:p>
          <a:p>
            <a:pPr algn="just" fontAlgn="base"/>
            <a:r>
              <a:rPr lang="sk-SK" dirty="0"/>
              <a:t>rozlišujeme:</a:t>
            </a:r>
            <a:r>
              <a:rPr lang="en-US" dirty="0"/>
              <a:t>​</a:t>
            </a:r>
          </a:p>
          <a:p>
            <a:pPr algn="just" fontAlgn="base"/>
            <a:r>
              <a:rPr lang="sk-SK" b="1" dirty="0"/>
              <a:t>identifikovanú osobu – </a:t>
            </a:r>
            <a:r>
              <a:rPr lang="sk-SK" dirty="0"/>
              <a:t>jednoznačne vieme určiť, o koho ide, na základe určitého údaju;​</a:t>
            </a:r>
          </a:p>
          <a:p>
            <a:pPr algn="just" fontAlgn="base"/>
            <a:r>
              <a:rPr lang="sk-SK" b="1" dirty="0"/>
              <a:t>identifikovateľnú osobu – </a:t>
            </a:r>
            <a:r>
              <a:rPr lang="sk-SK" dirty="0"/>
              <a:t>osoba, ktorú </a:t>
            </a:r>
            <a:r>
              <a:rPr lang="sk-SK" b="1" dirty="0"/>
              <a:t>možno identifikovať priamo alebo nepriamo, najmä odkazom na identifikátor</a:t>
            </a:r>
            <a:r>
              <a:rPr lang="sk-SK" dirty="0"/>
              <a:t>, ako je meno, identifikačné číslo, lokalizačné údaje, online identifikátor, </a:t>
            </a:r>
            <a:r>
              <a:rPr lang="sk-SK" b="1" dirty="0"/>
              <a:t>alebo odkazom na jeden či viaceré prvky, ktoré sú špecifické pre </a:t>
            </a:r>
            <a:r>
              <a:rPr lang="sk-SK" dirty="0"/>
              <a:t>fyzickú, fyziologickú, genetickú, mentálnu, ekonomickú, kultúrnu alebo sociálnu </a:t>
            </a:r>
            <a:r>
              <a:rPr lang="sk-SK" b="1" dirty="0"/>
              <a:t>identitu tejto fyzickej osoby;</a:t>
            </a:r>
            <a:endParaRPr lang="en-US" dirty="0"/>
          </a:p>
          <a:p>
            <a:pPr fontAlgn="auto">
              <a:spcAft>
                <a:spcPts val="0"/>
              </a:spcAft>
              <a:buFontTx/>
              <a:buNone/>
              <a:defRPr/>
            </a:pPr>
            <a:endParaRPr lang="cs-CZ" sz="2000" b="1" dirty="0"/>
          </a:p>
        </p:txBody>
      </p:sp>
      <p:pic>
        <p:nvPicPr>
          <p:cNvPr id="1026" name="Picture 2">
            <a:extLst>
              <a:ext uri="{FF2B5EF4-FFF2-40B4-BE49-F238E27FC236}">
                <a16:creationId xmlns:a16="http://schemas.microsoft.com/office/drawing/2014/main" id="{C5BB8E6F-7FB9-B19E-9278-F0606D9EF0F2}"/>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7266607" y="1855851"/>
            <a:ext cx="3283934" cy="2819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blinds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FDBA7-2F62-3442-D5EC-C742B854ED5E}"/>
            </a:ext>
          </a:extLst>
        </p:cNvPr>
        <p:cNvGrpSpPr/>
        <p:nvPr/>
      </p:nvGrpSpPr>
      <p:grpSpPr>
        <a:xfrm>
          <a:off x="0" y="0"/>
          <a:ext cx="0" cy="0"/>
          <a:chOff x="0" y="0"/>
          <a:chExt cx="0" cy="0"/>
        </a:xfrm>
      </p:grpSpPr>
      <p:sp>
        <p:nvSpPr>
          <p:cNvPr id="5122" name="Nadpis 2">
            <a:extLst>
              <a:ext uri="{FF2B5EF4-FFF2-40B4-BE49-F238E27FC236}">
                <a16:creationId xmlns:a16="http://schemas.microsoft.com/office/drawing/2014/main" id="{BB74AAFC-48A0-B66B-A245-AF335653F803}"/>
              </a:ext>
            </a:extLst>
          </p:cNvPr>
          <p:cNvSpPr>
            <a:spLocks noGrp="1" noChangeArrowheads="1"/>
          </p:cNvSpPr>
          <p:nvPr>
            <p:ph type="title"/>
          </p:nvPr>
        </p:nvSpPr>
        <p:spPr>
          <a:xfrm>
            <a:off x="1072190" y="649225"/>
            <a:ext cx="9690298" cy="1078991"/>
          </a:xfrm>
        </p:spPr>
        <p:txBody>
          <a:bodyPr anchor="b">
            <a:normAutofit/>
          </a:bodyPr>
          <a:lstStyle/>
          <a:p>
            <a:pPr algn="ctr"/>
            <a:r>
              <a:rPr lang="sk-SK" dirty="0"/>
              <a:t>ČOMU SA POSKYTUJE OCHRANA</a:t>
            </a:r>
            <a:endParaRPr lang="sk-SK" altLang="sk-SK" dirty="0"/>
          </a:p>
        </p:txBody>
      </p:sp>
      <p:pic>
        <p:nvPicPr>
          <p:cNvPr id="2050" name="Picture 2" descr="Data protection and trust at Co-op – The ODI">
            <a:extLst>
              <a:ext uri="{FF2B5EF4-FFF2-40B4-BE49-F238E27FC236}">
                <a16:creationId xmlns:a16="http://schemas.microsoft.com/office/drawing/2014/main" id="{571413FC-FD51-F034-8C41-75CAC3AFA30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605272" y="2329311"/>
            <a:ext cx="5649532" cy="4025291"/>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5123" name="Zástupný objekt pre obsah 4">
            <a:extLst>
              <a:ext uri="{FF2B5EF4-FFF2-40B4-BE49-F238E27FC236}">
                <a16:creationId xmlns:a16="http://schemas.microsoft.com/office/drawing/2014/main" id="{0EE9F2C4-5F76-20CF-2EE7-4B42BFBAE3B1}"/>
              </a:ext>
            </a:extLst>
          </p:cNvPr>
          <p:cNvSpPr>
            <a:spLocks noGrp="1" noChangeArrowheads="1"/>
          </p:cNvSpPr>
          <p:nvPr>
            <p:ph type="body" sz="half" idx="2"/>
          </p:nvPr>
        </p:nvSpPr>
        <p:spPr bwMode="auto">
          <a:xfrm>
            <a:off x="839788" y="2057400"/>
            <a:ext cx="3932237" cy="3811588"/>
          </a:xfrm>
        </p:spPr>
        <p:txBody>
          <a:bodyPr lIns="91440" tIns="45720" rIns="91440" bIns="45720" numCol="1" anchorCtr="0" compatLnSpc="1">
            <a:prstTxWarp prst="textNoShape">
              <a:avLst/>
            </a:prstTxWarp>
            <a:normAutofit/>
          </a:bodyPr>
          <a:lstStyle/>
          <a:p>
            <a:pPr marL="285750" indent="-285750" algn="just" fontAlgn="base">
              <a:buFont typeface="Arial" panose="020B0604020202020204" pitchFamily="34" charset="0"/>
              <a:buChar char="•"/>
            </a:pPr>
            <a:r>
              <a:rPr lang="sk-SK" dirty="0"/>
              <a:t>je potrebné vziať do úvahy všetky prostriedky, pri ktorých existuje </a:t>
            </a:r>
            <a:r>
              <a:rPr lang="sk-SK" b="1" dirty="0"/>
              <a:t>primeraná pravdepodobnosť, že ich možno využiť na priamu alebo nepriamu identifikáciu fyzickej osoby</a:t>
            </a:r>
            <a:r>
              <a:rPr lang="en-US" dirty="0"/>
              <a:t>​</a:t>
            </a:r>
          </a:p>
          <a:p>
            <a:pPr marL="285750" indent="-285750" algn="just" fontAlgn="base">
              <a:buFont typeface="Arial" panose="020B0604020202020204" pitchFamily="34" charset="0"/>
              <a:buChar char="•"/>
            </a:pPr>
            <a:r>
              <a:rPr lang="cs-CZ" dirty="0"/>
              <a:t>na </a:t>
            </a:r>
            <a:r>
              <a:rPr lang="sk-SK" dirty="0"/>
              <a:t>zistenie toho, či je primerane pravdepodobné, že sa prostriedky použijú na identifikáciu fyzickej osoby, by sa mali </a:t>
            </a:r>
            <a:r>
              <a:rPr lang="sk-SK" b="1" dirty="0"/>
              <a:t>zohľadniť všetky objektívne faktory, ako sú:</a:t>
            </a:r>
            <a:r>
              <a:rPr lang="en-US" dirty="0"/>
              <a:t>​</a:t>
            </a:r>
          </a:p>
          <a:p>
            <a:pPr marL="285750" indent="-285750" algn="just" fontAlgn="base">
              <a:buFont typeface="Arial" panose="020B0604020202020204" pitchFamily="34" charset="0"/>
              <a:buChar char="•"/>
            </a:pPr>
            <a:r>
              <a:rPr lang="sk-SK" b="1" dirty="0"/>
              <a:t>náklady a čas potrebný na identifikáciu </a:t>
            </a:r>
            <a:r>
              <a:rPr lang="sk-SK" dirty="0"/>
              <a:t>so zreteľom na technológiu dostupnú v čase spracúvania, ako a</a:t>
            </a:r>
            <a:r>
              <a:rPr lang="cs-CZ" dirty="0"/>
              <a:t>j na </a:t>
            </a:r>
            <a:r>
              <a:rPr lang="cs-CZ" b="1" dirty="0"/>
              <a:t>technologický vývoj</a:t>
            </a:r>
            <a:endParaRPr lang="sk-SK" dirty="0"/>
          </a:p>
        </p:txBody>
      </p:sp>
    </p:spTree>
    <p:extLst>
      <p:ext uri="{BB962C8B-B14F-4D97-AF65-F5344CB8AC3E}">
        <p14:creationId xmlns:p14="http://schemas.microsoft.com/office/powerpoint/2010/main" val="2481136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dpis 1">
            <a:extLst>
              <a:ext uri="{FF2B5EF4-FFF2-40B4-BE49-F238E27FC236}">
                <a16:creationId xmlns:a16="http://schemas.microsoft.com/office/drawing/2014/main" id="{8D254F02-6B5D-3D89-8713-B0A4BA8FACBF}"/>
              </a:ext>
            </a:extLst>
          </p:cNvPr>
          <p:cNvSpPr>
            <a:spLocks noGrp="1" noChangeArrowheads="1"/>
          </p:cNvSpPr>
          <p:nvPr>
            <p:ph type="title"/>
          </p:nvPr>
        </p:nvSpPr>
        <p:spPr>
          <a:xfrm>
            <a:off x="3045041" y="585927"/>
            <a:ext cx="7622126" cy="1339658"/>
          </a:xfrm>
        </p:spPr>
        <p:txBody>
          <a:bodyPr lIns="91440" tIns="45720" rIns="91440" bIns="45720" anchor="t">
            <a:normAutofit/>
          </a:bodyPr>
          <a:lstStyle/>
          <a:p>
            <a:r>
              <a:rPr lang="sk-SK" b="1" dirty="0"/>
              <a:t>ČOMU SA POSKYTUJE OCHRANA</a:t>
            </a:r>
            <a:endParaRPr lang="sk-SK" altLang="sk-SK" b="1" dirty="0">
              <a:ea typeface="Calibri Light"/>
              <a:cs typeface="Calibri Light"/>
            </a:endParaRPr>
          </a:p>
        </p:txBody>
      </p:sp>
      <p:sp>
        <p:nvSpPr>
          <p:cNvPr id="3" name="Zástupný objekt pre text 2">
            <a:extLst>
              <a:ext uri="{FF2B5EF4-FFF2-40B4-BE49-F238E27FC236}">
                <a16:creationId xmlns:a16="http://schemas.microsoft.com/office/drawing/2014/main" id="{56442084-AD85-7735-6531-B892FFFC6A07}"/>
              </a:ext>
            </a:extLst>
          </p:cNvPr>
          <p:cNvSpPr>
            <a:spLocks noGrp="1"/>
          </p:cNvSpPr>
          <p:nvPr>
            <p:ph idx="1"/>
          </p:nvPr>
        </p:nvSpPr>
        <p:spPr>
          <a:xfrm>
            <a:off x="1611951" y="1645920"/>
            <a:ext cx="9055216" cy="3730752"/>
          </a:xfrm>
        </p:spPr>
        <p:txBody>
          <a:bodyPr>
            <a:normAutofit fontScale="62500" lnSpcReduction="20000"/>
          </a:bodyPr>
          <a:lstStyle/>
          <a:p>
            <a:pPr fontAlgn="base"/>
            <a:r>
              <a:rPr lang="sk-SK" b="1" dirty="0"/>
              <a:t>Rozhodnutie SD EÚ vo veci C-342/12</a:t>
            </a:r>
            <a:r>
              <a:rPr lang="en-US" dirty="0"/>
              <a:t>​</a:t>
            </a:r>
          </a:p>
          <a:p>
            <a:pPr fontAlgn="base"/>
            <a:r>
              <a:rPr lang="sk-SK" b="1" dirty="0"/>
              <a:t>záznamy o pracovnom čase, </a:t>
            </a:r>
            <a:r>
              <a:rPr lang="sk-SK" dirty="0"/>
              <a:t>akými sú dotknuté záznamy vo veci samej, ktoré obsahujú údaje o čase, kedy jednotliví pracovníci začínajú a končia pracovnú zmenu, ako aj údaje o prestávkach alebo čase, ktorý nie je do pracovného času zahrnutý, spadajú pod pojem „osobné údaje“ </a:t>
            </a:r>
            <a:r>
              <a:rPr lang="en-US" dirty="0"/>
              <a:t>​</a:t>
            </a:r>
          </a:p>
          <a:p>
            <a:pPr fontAlgn="base"/>
            <a:r>
              <a:rPr lang="sk-SK" dirty="0"/>
              <a:t>​</a:t>
            </a:r>
          </a:p>
          <a:p>
            <a:pPr fontAlgn="base"/>
            <a:r>
              <a:rPr lang="sk-SK" b="1" dirty="0"/>
              <a:t>Rozhodnutie SD EÚ vo veci C-465/00, C-38/01, C-139/01 </a:t>
            </a:r>
            <a:r>
              <a:rPr lang="en-US" dirty="0"/>
              <a:t>​</a:t>
            </a:r>
          </a:p>
          <a:p>
            <a:pPr fontAlgn="base"/>
            <a:r>
              <a:rPr lang="sk-SK" b="1" dirty="0"/>
              <a:t>údaje o výške príjmu </a:t>
            </a:r>
            <a:r>
              <a:rPr lang="sk-SK" dirty="0"/>
              <a:t>sú osobnými údajmi </a:t>
            </a:r>
            <a:r>
              <a:rPr lang="en-US" dirty="0"/>
              <a:t>​</a:t>
            </a:r>
          </a:p>
          <a:p>
            <a:pPr fontAlgn="base"/>
            <a:r>
              <a:rPr lang="sk-SK" dirty="0"/>
              <a:t>​</a:t>
            </a:r>
          </a:p>
          <a:p>
            <a:pPr fontAlgn="base"/>
            <a:r>
              <a:rPr lang="sk-SK" b="1" dirty="0"/>
              <a:t>Rozsudok Európskeho súdu pre ľudské práva k sťažnosti č. 5935/02</a:t>
            </a:r>
            <a:r>
              <a:rPr lang="en-US" dirty="0"/>
              <a:t>​</a:t>
            </a:r>
          </a:p>
          <a:p>
            <a:pPr fontAlgn="base"/>
            <a:r>
              <a:rPr lang="sk-SK" b="1" dirty="0"/>
              <a:t>informácie o dátumoch, volaných telefónnych číslach alebo prijatých hovoroch, ako aj informácie o dĺžke hovoru</a:t>
            </a:r>
            <a:r>
              <a:rPr lang="sk-SK" dirty="0"/>
              <a:t>, treba považovať za osobné údaje dotknutej osoby</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4C486324-7959-DA23-891C-27C3BA14654D}"/>
              </a:ext>
            </a:extLst>
          </p:cNvPr>
          <p:cNvSpPr>
            <a:spLocks noGrp="1" noChangeArrowheads="1"/>
          </p:cNvSpPr>
          <p:nvPr>
            <p:ph type="title"/>
          </p:nvPr>
        </p:nvSpPr>
        <p:spPr>
          <a:xfrm>
            <a:off x="1985963" y="404814"/>
            <a:ext cx="8502650" cy="763587"/>
          </a:xfrm>
        </p:spPr>
        <p:txBody>
          <a:bodyPr rtlCol="0">
            <a:normAutofit fontScale="90000"/>
          </a:bodyPr>
          <a:lstStyle/>
          <a:p>
            <a:pPr fontAlgn="auto">
              <a:spcAft>
                <a:spcPts val="0"/>
              </a:spcAft>
              <a:defRPr/>
            </a:pPr>
            <a:br>
              <a:rPr lang="sk-SK" sz="3600" dirty="0">
                <a:latin typeface="Arial" pitchFamily="34" charset="0"/>
                <a:cs typeface="Times New Roman" pitchFamily="18" charset="0"/>
              </a:rPr>
            </a:br>
            <a:r>
              <a:rPr lang="sk-SK" b="1" dirty="0"/>
              <a:t>IDE O OSOBNÝ ÚDAJ?</a:t>
            </a:r>
            <a:endParaRPr lang="cs-CZ" sz="3600" dirty="0">
              <a:latin typeface="Arial" pitchFamily="34" charset="0"/>
              <a:cs typeface="Times New Roman" pitchFamily="18" charset="0"/>
            </a:endParaRPr>
          </a:p>
        </p:txBody>
      </p:sp>
      <p:sp>
        <p:nvSpPr>
          <p:cNvPr id="16387" name="Rectangle 3">
            <a:extLst>
              <a:ext uri="{FF2B5EF4-FFF2-40B4-BE49-F238E27FC236}">
                <a16:creationId xmlns:a16="http://schemas.microsoft.com/office/drawing/2014/main" id="{AF915FF8-166F-4693-305B-3493BD66B79A}"/>
              </a:ext>
            </a:extLst>
          </p:cNvPr>
          <p:cNvSpPr>
            <a:spLocks noGrp="1" noChangeArrowheads="1"/>
          </p:cNvSpPr>
          <p:nvPr>
            <p:ph idx="1"/>
          </p:nvPr>
        </p:nvSpPr>
        <p:spPr>
          <a:xfrm>
            <a:off x="1703389" y="1557338"/>
            <a:ext cx="8785225" cy="4102798"/>
          </a:xfrm>
        </p:spPr>
        <p:txBody>
          <a:bodyPr/>
          <a:lstStyle/>
          <a:p>
            <a:pPr fontAlgn="base"/>
            <a:r>
              <a:rPr lang="sk-SK" sz="1000" dirty="0"/>
              <a:t>krstné meno</a:t>
            </a:r>
            <a:r>
              <a:rPr lang="en-US" sz="1000" dirty="0"/>
              <a:t>​</a:t>
            </a:r>
          </a:p>
          <a:p>
            <a:pPr fontAlgn="base"/>
            <a:r>
              <a:rPr lang="sk-SK" sz="1000" dirty="0"/>
              <a:t>priezvisko</a:t>
            </a:r>
            <a:r>
              <a:rPr lang="en-US" sz="1000" dirty="0"/>
              <a:t>​</a:t>
            </a:r>
          </a:p>
          <a:p>
            <a:pPr fontAlgn="base"/>
            <a:r>
              <a:rPr lang="sk-SK" sz="1000" dirty="0"/>
              <a:t>rodné číslo</a:t>
            </a:r>
            <a:r>
              <a:rPr lang="en-US" sz="1000" dirty="0"/>
              <a:t>​</a:t>
            </a:r>
          </a:p>
          <a:p>
            <a:pPr fontAlgn="base"/>
            <a:r>
              <a:rPr lang="sk-SK" sz="1000" dirty="0"/>
              <a:t>dátum narodenia</a:t>
            </a:r>
            <a:r>
              <a:rPr lang="en-US" sz="1000" dirty="0"/>
              <a:t>​</a:t>
            </a:r>
          </a:p>
          <a:p>
            <a:pPr fontAlgn="base"/>
            <a:r>
              <a:rPr lang="sk-SK" sz="1000" dirty="0"/>
              <a:t>číslo občianskeho preukazu</a:t>
            </a:r>
            <a:r>
              <a:rPr lang="en-US" sz="1000" dirty="0"/>
              <a:t>​</a:t>
            </a:r>
          </a:p>
          <a:p>
            <a:pPr fontAlgn="base"/>
            <a:r>
              <a:rPr lang="sk-SK" sz="1000" dirty="0"/>
              <a:t>číslo vodičského preukazu</a:t>
            </a:r>
            <a:r>
              <a:rPr lang="en-US" sz="1000" dirty="0"/>
              <a:t>​</a:t>
            </a:r>
          </a:p>
          <a:p>
            <a:pPr fontAlgn="base"/>
            <a:r>
              <a:rPr lang="sk-SK" sz="1000" dirty="0"/>
              <a:t>číslo ISIC-u</a:t>
            </a:r>
            <a:r>
              <a:rPr lang="en-US" sz="1000" dirty="0"/>
              <a:t>​</a:t>
            </a:r>
          </a:p>
          <a:p>
            <a:pPr fontAlgn="base"/>
            <a:r>
              <a:rPr lang="sk-SK" sz="1000" dirty="0"/>
              <a:t>číslo poistenca</a:t>
            </a:r>
            <a:r>
              <a:rPr lang="en-US" sz="1000" dirty="0"/>
              <a:t>​</a:t>
            </a:r>
          </a:p>
          <a:p>
            <a:pPr fontAlgn="base"/>
            <a:r>
              <a:rPr lang="sk-SK" sz="1000" dirty="0"/>
              <a:t>adresa trvalého/prechodného pobytu</a:t>
            </a:r>
            <a:r>
              <a:rPr lang="en-US" sz="1000" dirty="0"/>
              <a:t>​</a:t>
            </a:r>
          </a:p>
          <a:p>
            <a:pPr fontAlgn="base"/>
            <a:r>
              <a:rPr lang="sk-SK" sz="1000" dirty="0"/>
              <a:t>telefónne číslo</a:t>
            </a:r>
            <a:r>
              <a:rPr lang="en-US" sz="1000" dirty="0"/>
              <a:t>​</a:t>
            </a:r>
            <a:endParaRPr lang="sk-SK" sz="1000" dirty="0"/>
          </a:p>
          <a:p>
            <a:pPr fontAlgn="base"/>
            <a:r>
              <a:rPr lang="sk-SK" sz="1000" dirty="0"/>
              <a:t>emailová adresa</a:t>
            </a:r>
            <a:r>
              <a:rPr lang="en-US" sz="1000" dirty="0"/>
              <a:t>​</a:t>
            </a:r>
          </a:p>
          <a:p>
            <a:pPr fontAlgn="base"/>
            <a:r>
              <a:rPr lang="sk-SK" sz="1000" dirty="0"/>
              <a:t>číslo účtu v banke</a:t>
            </a:r>
            <a:r>
              <a:rPr lang="en-US" sz="1000" dirty="0"/>
              <a:t>​</a:t>
            </a:r>
          </a:p>
          <a:p>
            <a:pPr fontAlgn="base"/>
            <a:r>
              <a:rPr lang="sk-SK" sz="1000" dirty="0"/>
              <a:t>číslo vernostnej karty v obchode</a:t>
            </a:r>
            <a:r>
              <a:rPr lang="en-US" sz="1000" dirty="0"/>
              <a:t>​</a:t>
            </a:r>
          </a:p>
          <a:p>
            <a:pPr fontAlgn="base"/>
            <a:r>
              <a:rPr lang="sk-SK" sz="1000" dirty="0"/>
              <a:t>titul</a:t>
            </a:r>
            <a:r>
              <a:rPr lang="en-US" sz="1000" dirty="0"/>
              <a:t>​</a:t>
            </a:r>
          </a:p>
          <a:p>
            <a:pPr fontAlgn="base"/>
            <a:r>
              <a:rPr lang="sk-SK" sz="1000" dirty="0"/>
              <a:t>zamestnanie</a:t>
            </a:r>
            <a:r>
              <a:rPr lang="en-US" sz="1000" dirty="0"/>
              <a:t>​</a:t>
            </a:r>
          </a:p>
          <a:p>
            <a:pPr fontAlgn="base"/>
            <a:r>
              <a:rPr lang="sk-SK" sz="1000" dirty="0"/>
              <a:t>politický názor</a:t>
            </a:r>
            <a:r>
              <a:rPr lang="en-US" sz="1000" dirty="0"/>
              <a:t>​</a:t>
            </a:r>
          </a:p>
          <a:p>
            <a:pPr fontAlgn="auto">
              <a:spcAft>
                <a:spcPts val="0"/>
              </a:spcAft>
              <a:defRPr/>
            </a:pPr>
            <a:endParaRPr lang="cs-CZ" sz="1200" b="1" dirty="0">
              <a:solidFill>
                <a:schemeClr val="tx1">
                  <a:lumMod val="50000"/>
                  <a:lumOff val="50000"/>
                </a:schemeClr>
              </a:solidFill>
              <a:latin typeface="Arial" pitchFamily="34" charset="0"/>
            </a:endParaRPr>
          </a:p>
        </p:txBody>
      </p:sp>
    </p:spTree>
  </p:cSld>
  <p:clrMapOvr>
    <a:masterClrMapping/>
  </p:clrMapOvr>
  <p:transition>
    <p:blinds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AC34F-B27A-6F44-C345-780E9D6FB0B5}"/>
            </a:ext>
          </a:extLst>
        </p:cNvPr>
        <p:cNvGrpSpPr/>
        <p:nvPr/>
      </p:nvGrpSpPr>
      <p:grpSpPr>
        <a:xfrm>
          <a:off x="0" y="0"/>
          <a:ext cx="0" cy="0"/>
          <a:chOff x="0" y="0"/>
          <a:chExt cx="0" cy="0"/>
        </a:xfrm>
      </p:grpSpPr>
      <p:sp>
        <p:nvSpPr>
          <p:cNvPr id="9218" name="Nadpis 1">
            <a:extLst>
              <a:ext uri="{FF2B5EF4-FFF2-40B4-BE49-F238E27FC236}">
                <a16:creationId xmlns:a16="http://schemas.microsoft.com/office/drawing/2014/main" id="{C74EAC26-3503-AA3C-7EE2-632B96956AD4}"/>
              </a:ext>
            </a:extLst>
          </p:cNvPr>
          <p:cNvSpPr>
            <a:spLocks noGrp="1" noChangeArrowheads="1"/>
          </p:cNvSpPr>
          <p:nvPr>
            <p:ph type="title"/>
          </p:nvPr>
        </p:nvSpPr>
        <p:spPr>
          <a:xfrm>
            <a:off x="1746504" y="585927"/>
            <a:ext cx="8920663" cy="1339658"/>
          </a:xfrm>
        </p:spPr>
        <p:txBody>
          <a:bodyPr lIns="91440" tIns="45720" rIns="91440" bIns="45720" anchor="t">
            <a:normAutofit/>
          </a:bodyPr>
          <a:lstStyle/>
          <a:p>
            <a:r>
              <a:rPr lang="sk-SK" b="1" dirty="0"/>
              <a:t>OSOBITNÉ KATEGÓRIE OSOBNÝCH ÚDAJOV</a:t>
            </a:r>
            <a:endParaRPr lang="sk-SK" altLang="sk-SK" b="1" dirty="0">
              <a:ea typeface="Calibri Light"/>
              <a:cs typeface="Calibri Light"/>
            </a:endParaRPr>
          </a:p>
        </p:txBody>
      </p:sp>
      <p:sp>
        <p:nvSpPr>
          <p:cNvPr id="3" name="Zástupný objekt pre text 2">
            <a:extLst>
              <a:ext uri="{FF2B5EF4-FFF2-40B4-BE49-F238E27FC236}">
                <a16:creationId xmlns:a16="http://schemas.microsoft.com/office/drawing/2014/main" id="{19FF429F-5323-658D-7435-A030812E5FA5}"/>
              </a:ext>
            </a:extLst>
          </p:cNvPr>
          <p:cNvSpPr>
            <a:spLocks noGrp="1"/>
          </p:cNvSpPr>
          <p:nvPr>
            <p:ph idx="1"/>
          </p:nvPr>
        </p:nvSpPr>
        <p:spPr>
          <a:xfrm>
            <a:off x="1611951" y="2048256"/>
            <a:ext cx="9055216" cy="3328416"/>
          </a:xfrm>
        </p:spPr>
        <p:txBody>
          <a:bodyPr>
            <a:normAutofit/>
          </a:bodyPr>
          <a:lstStyle/>
          <a:p>
            <a:pPr fontAlgn="base"/>
            <a:r>
              <a:rPr lang="sk-SK" dirty="0"/>
              <a:t>Čl. 9 ods. 1 GDPR:  </a:t>
            </a:r>
            <a:r>
              <a:rPr lang="sk-SK" b="1" dirty="0"/>
              <a:t>Zakazuje sa</a:t>
            </a:r>
            <a:r>
              <a:rPr lang="sk-SK" dirty="0"/>
              <a:t> spracúvanie osobných údajov, ktoré odhaľujú rasový alebo etnický pôvod, politické názory, náboženské alebo filozofické presvedčenie alebo členstvo v odborových organizáciách, a spracúvanie genetických údajov, biometrických údajov na individuálnu identifikáciu fyzickej osoby, údajov týkajúcich sa zdravia alebo údajov týkajúcich sa sexuálneho života alebo sexuálnej orientácie fyzickej osoby.</a:t>
            </a:r>
            <a:endParaRPr lang="en-US" dirty="0"/>
          </a:p>
        </p:txBody>
      </p:sp>
    </p:spTree>
    <p:extLst>
      <p:ext uri="{BB962C8B-B14F-4D97-AF65-F5344CB8AC3E}">
        <p14:creationId xmlns:p14="http://schemas.microsoft.com/office/powerpoint/2010/main" val="3898196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dpis 3">
            <a:extLst>
              <a:ext uri="{FF2B5EF4-FFF2-40B4-BE49-F238E27FC236}">
                <a16:creationId xmlns:a16="http://schemas.microsoft.com/office/drawing/2014/main" id="{B30D7415-C3AC-69E8-2F42-115719BCE435}"/>
              </a:ext>
            </a:extLst>
          </p:cNvPr>
          <p:cNvSpPr>
            <a:spLocks noGrp="1" noChangeArrowheads="1"/>
          </p:cNvSpPr>
          <p:nvPr>
            <p:ph type="title"/>
          </p:nvPr>
        </p:nvSpPr>
        <p:spPr>
          <a:xfrm>
            <a:off x="3758184" y="676657"/>
            <a:ext cx="6885432" cy="2322576"/>
          </a:xfrm>
        </p:spPr>
        <p:txBody>
          <a:bodyPr/>
          <a:lstStyle/>
          <a:p>
            <a:pPr algn="ctr"/>
            <a:r>
              <a:rPr lang="sk-SK" b="1" dirty="0">
                <a:solidFill>
                  <a:schemeClr val="tx1"/>
                </a:solidFill>
              </a:rPr>
              <a:t>KOMU SA POSKYTUJE OCHRANA</a:t>
            </a:r>
            <a:endParaRPr lang="sk-SK" altLang="sk-SK" dirty="0">
              <a:solidFill>
                <a:schemeClr val="tx1"/>
              </a:solidFill>
            </a:endParaRPr>
          </a:p>
        </p:txBody>
      </p:sp>
      <p:sp>
        <p:nvSpPr>
          <p:cNvPr id="5" name="Zástupný objekt pre text 4">
            <a:extLst>
              <a:ext uri="{FF2B5EF4-FFF2-40B4-BE49-F238E27FC236}">
                <a16:creationId xmlns:a16="http://schemas.microsoft.com/office/drawing/2014/main" id="{3BAC32F4-08E0-1D04-24A2-7F1CB6A5E00A}"/>
              </a:ext>
            </a:extLst>
          </p:cNvPr>
          <p:cNvSpPr>
            <a:spLocks noGrp="1"/>
          </p:cNvSpPr>
          <p:nvPr>
            <p:ph type="body" idx="1"/>
          </p:nvPr>
        </p:nvSpPr>
        <p:spPr>
          <a:xfrm>
            <a:off x="3621024" y="3218688"/>
            <a:ext cx="8001000" cy="2870963"/>
          </a:xfrm>
        </p:spPr>
        <p:txBody>
          <a:bodyPr/>
          <a:lstStyle/>
          <a:p>
            <a:pPr marL="342900" indent="-342900" fontAlgn="base">
              <a:buFont typeface="Arial" panose="020B0604020202020204" pitchFamily="34" charset="0"/>
              <a:buChar char="•"/>
            </a:pPr>
            <a:r>
              <a:rPr lang="sk-SK" dirty="0">
                <a:solidFill>
                  <a:schemeClr val="tx1"/>
                </a:solidFill>
              </a:rPr>
              <a:t>základné právo na ochranu osobných údajov patrí </a:t>
            </a:r>
            <a:r>
              <a:rPr lang="sk-SK" b="1" dirty="0">
                <a:solidFill>
                  <a:schemeClr val="tx1"/>
                </a:solidFill>
              </a:rPr>
              <a:t>výlučne fyzickým osobám, a to bez ohľadu na ich štátnu príslušnosť alebo miesto bydliska, ak sa nachádzajú v EÚ</a:t>
            </a:r>
            <a:r>
              <a:rPr lang="en-US" dirty="0">
                <a:solidFill>
                  <a:schemeClr val="tx1"/>
                </a:solidFill>
              </a:rPr>
              <a:t>​</a:t>
            </a:r>
          </a:p>
          <a:p>
            <a:pPr marL="342900" indent="-342900" fontAlgn="base">
              <a:buFont typeface="Arial" panose="020B0604020202020204" pitchFamily="34" charset="0"/>
              <a:buChar char="•"/>
            </a:pPr>
            <a:r>
              <a:rPr lang="sk-SK" b="1" dirty="0">
                <a:solidFill>
                  <a:schemeClr val="tx1"/>
                </a:solidFill>
              </a:rPr>
              <a:t>ochrana</a:t>
            </a:r>
            <a:r>
              <a:rPr lang="sk-SK" dirty="0">
                <a:solidFill>
                  <a:schemeClr val="tx1"/>
                </a:solidFill>
              </a:rPr>
              <a:t> </a:t>
            </a:r>
            <a:r>
              <a:rPr lang="sk-SK" b="1" dirty="0">
                <a:solidFill>
                  <a:schemeClr val="tx1"/>
                </a:solidFill>
              </a:rPr>
              <a:t>sa</a:t>
            </a:r>
            <a:r>
              <a:rPr lang="sk-SK" dirty="0">
                <a:solidFill>
                  <a:schemeClr val="tx1"/>
                </a:solidFill>
              </a:rPr>
              <a:t> </a:t>
            </a:r>
            <a:r>
              <a:rPr lang="sk-SK" b="1" dirty="0">
                <a:solidFill>
                  <a:schemeClr val="tx1"/>
                </a:solidFill>
              </a:rPr>
              <a:t>neposkytuje právnickým osobám, </a:t>
            </a:r>
            <a:r>
              <a:rPr lang="sk-SK" dirty="0">
                <a:solidFill>
                  <a:schemeClr val="tx1"/>
                </a:solidFill>
              </a:rPr>
              <a:t>napr. vo vzťahu k podnikom a ich obchodnému menu, právnej forme a kontaktným údajom</a:t>
            </a:r>
            <a:r>
              <a:rPr lang="en-US" dirty="0">
                <a:solidFill>
                  <a:schemeClr val="tx1"/>
                </a:solidFill>
              </a:rPr>
              <a:t>​</a:t>
            </a:r>
          </a:p>
          <a:p>
            <a:pPr marL="342900" indent="-342900" fontAlgn="base">
              <a:buFont typeface="Arial" panose="020B0604020202020204" pitchFamily="34" charset="0"/>
              <a:buChar char="•"/>
            </a:pPr>
            <a:r>
              <a:rPr lang="sk-SK" dirty="0">
                <a:solidFill>
                  <a:schemeClr val="tx1"/>
                </a:solidFill>
              </a:rPr>
              <a:t>ochrana sa neposkytuje ani osobným údajom zosnulých osôb</a:t>
            </a:r>
            <a:endParaRPr lang="en-US" dirty="0">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B8743-66C1-7842-527E-1BFED5D891DE}"/>
            </a:ext>
          </a:extLst>
        </p:cNvPr>
        <p:cNvGrpSpPr/>
        <p:nvPr/>
      </p:nvGrpSpPr>
      <p:grpSpPr>
        <a:xfrm>
          <a:off x="0" y="0"/>
          <a:ext cx="0" cy="0"/>
          <a:chOff x="0" y="0"/>
          <a:chExt cx="0" cy="0"/>
        </a:xfrm>
      </p:grpSpPr>
      <p:sp>
        <p:nvSpPr>
          <p:cNvPr id="9218" name="Nadpis 1">
            <a:extLst>
              <a:ext uri="{FF2B5EF4-FFF2-40B4-BE49-F238E27FC236}">
                <a16:creationId xmlns:a16="http://schemas.microsoft.com/office/drawing/2014/main" id="{D5D2579F-601A-7205-A37C-4330ACE341D4}"/>
              </a:ext>
            </a:extLst>
          </p:cNvPr>
          <p:cNvSpPr>
            <a:spLocks noGrp="1" noChangeArrowheads="1"/>
          </p:cNvSpPr>
          <p:nvPr>
            <p:ph type="title"/>
          </p:nvPr>
        </p:nvSpPr>
        <p:spPr>
          <a:xfrm>
            <a:off x="2377440" y="708598"/>
            <a:ext cx="8289727" cy="1339658"/>
          </a:xfrm>
        </p:spPr>
        <p:txBody>
          <a:bodyPr lIns="91440" tIns="45720" rIns="91440" bIns="45720" anchor="t">
            <a:normAutofit/>
          </a:bodyPr>
          <a:lstStyle/>
          <a:p>
            <a:r>
              <a:rPr lang="sk-SK" b="1" dirty="0"/>
              <a:t>VOČI ČOMU SA POSKYTUJE OCHRANA</a:t>
            </a:r>
            <a:endParaRPr lang="sk-SK" altLang="sk-SK" b="1" dirty="0">
              <a:ea typeface="Calibri Light"/>
              <a:cs typeface="Calibri Light"/>
            </a:endParaRPr>
          </a:p>
        </p:txBody>
      </p:sp>
      <p:sp>
        <p:nvSpPr>
          <p:cNvPr id="3" name="Zástupný objekt pre text 2">
            <a:extLst>
              <a:ext uri="{FF2B5EF4-FFF2-40B4-BE49-F238E27FC236}">
                <a16:creationId xmlns:a16="http://schemas.microsoft.com/office/drawing/2014/main" id="{BA800856-DAAB-A767-6148-3C6236738A29}"/>
              </a:ext>
            </a:extLst>
          </p:cNvPr>
          <p:cNvSpPr>
            <a:spLocks noGrp="1"/>
          </p:cNvSpPr>
          <p:nvPr>
            <p:ph idx="1"/>
          </p:nvPr>
        </p:nvSpPr>
        <p:spPr>
          <a:xfrm>
            <a:off x="1611951" y="2249424"/>
            <a:ext cx="9055216" cy="3410712"/>
          </a:xfrm>
        </p:spPr>
        <p:txBody>
          <a:bodyPr>
            <a:normAutofit fontScale="55000" lnSpcReduction="20000"/>
          </a:bodyPr>
          <a:lstStyle/>
          <a:p>
            <a:pPr fontAlgn="base"/>
            <a:r>
              <a:rPr lang="sk-SK" b="1" dirty="0"/>
              <a:t>spracúvanie osobných údajov </a:t>
            </a:r>
            <a:r>
              <a:rPr lang="sk-SK" dirty="0"/>
              <a:t>je operácia alebo súbor operácií s osobnými údajmi alebo súbormi osobných údajov, napríklad získavanie, zaznamenávanie, usporadúvanie, </a:t>
            </a:r>
            <a:r>
              <a:rPr lang="sk-SK" dirty="0" err="1"/>
              <a:t>štruktúrovanie</a:t>
            </a:r>
            <a:r>
              <a:rPr lang="sk-SK" dirty="0"/>
              <a:t>, uchovávanie, prepracúvanie alebo zmena, vyhľadávanie, prehliadanie, využívanie, poskytovanie prenosom, šírením alebo poskytovanie iným spôsobom, preskupovanie alebo kombinovanie, obmedzenie, vymazanie alebo likvidácia, bez ohľadu na to, či sa vykonávajú automatizovanými alebo neautomatizovanými prostriedkami;</a:t>
            </a:r>
            <a:r>
              <a:rPr lang="en-US" dirty="0"/>
              <a:t>​</a:t>
            </a:r>
          </a:p>
          <a:p>
            <a:pPr fontAlgn="base"/>
            <a:r>
              <a:rPr lang="sk-SK" b="1" dirty="0"/>
              <a:t>Rozhodnutie SD EÚ vo veci C-101/01 </a:t>
            </a:r>
            <a:r>
              <a:rPr lang="sk-SK" b="1" dirty="0" err="1"/>
              <a:t>Göta</a:t>
            </a:r>
            <a:r>
              <a:rPr lang="sk-SK" b="1" dirty="0"/>
              <a:t> </a:t>
            </a:r>
            <a:r>
              <a:rPr lang="sk-SK" b="1" dirty="0" err="1"/>
              <a:t>hovrätt</a:t>
            </a:r>
            <a:r>
              <a:rPr lang="sk-SK" b="1" dirty="0"/>
              <a:t> (Švédsko) </a:t>
            </a:r>
            <a:r>
              <a:rPr lang="sk-SK" b="1" dirty="0" err="1"/>
              <a:t>vs</a:t>
            </a:r>
            <a:r>
              <a:rPr lang="sk-SK" b="1" dirty="0"/>
              <a:t>. </a:t>
            </a:r>
            <a:r>
              <a:rPr lang="sk-SK" b="1" dirty="0" err="1"/>
              <a:t>Bodil</a:t>
            </a:r>
            <a:r>
              <a:rPr lang="sk-SK" b="1" dirty="0"/>
              <a:t> </a:t>
            </a:r>
            <a:r>
              <a:rPr lang="sk-SK" b="1" dirty="0" err="1"/>
              <a:t>Lindqvist</a:t>
            </a:r>
            <a:r>
              <a:rPr lang="sk-SK" b="1" dirty="0"/>
              <a:t> </a:t>
            </a:r>
            <a:r>
              <a:rPr lang="en-US" dirty="0"/>
              <a:t>​</a:t>
            </a:r>
          </a:p>
          <a:p>
            <a:pPr fontAlgn="base"/>
            <a:r>
              <a:rPr lang="sk-SK" dirty="0"/>
              <a:t>operácia, ktorou sa odkazuje na internetovej stránke na rôzne osoby a ktorou sa tieto osoby identifikujú buď prostredníctvom ich mena, alebo iným spôsobom, napríklad prostredníctvom ich telefónneho čísla alebo informácií o ich pracovných podmienkach a o ich záľubách, predstavuje úplne alebo čiastočne </a:t>
            </a:r>
            <a:r>
              <a:rPr lang="sk-SK" b="1" dirty="0"/>
              <a:t>automatizované spracovanie osobných údajov </a:t>
            </a:r>
            <a:r>
              <a:rPr lang="en-US" dirty="0"/>
              <a:t>​</a:t>
            </a:r>
          </a:p>
          <a:p>
            <a:pPr fontAlgn="base"/>
            <a:r>
              <a:rPr lang="sk-SK" dirty="0"/>
              <a:t>údaj o tom, že si určitá osoba poranila nohu a je čiastočne práceneschopná, je osobným údajom </a:t>
            </a:r>
            <a:r>
              <a:rPr lang="en-US" dirty="0"/>
              <a:t>​</a:t>
            </a:r>
          </a:p>
          <a:p>
            <a:pPr fontAlgn="base"/>
            <a:r>
              <a:rPr lang="sk-SK" b="1" dirty="0"/>
              <a:t>Najvyšší súd SR </a:t>
            </a:r>
            <a:r>
              <a:rPr lang="sk-SK" b="1" dirty="0" err="1"/>
              <a:t>sp</a:t>
            </a:r>
            <a:r>
              <a:rPr lang="sk-SK" b="1" dirty="0"/>
              <a:t>. Zn. 1 </a:t>
            </a:r>
            <a:r>
              <a:rPr lang="sk-SK" b="1" dirty="0" err="1"/>
              <a:t>Sžo</a:t>
            </a:r>
            <a:r>
              <a:rPr lang="sk-SK" b="1" dirty="0"/>
              <a:t> 410/2009 - </a:t>
            </a:r>
            <a:r>
              <a:rPr lang="sk-SK" dirty="0"/>
              <a:t>prevádzkovateľ sa nemôže z povinnosti zlikvidovať osobné údaje po splnení účelu spracovania </a:t>
            </a:r>
            <a:r>
              <a:rPr lang="sk-SK" dirty="0" err="1"/>
              <a:t>vyviniť</a:t>
            </a:r>
            <a:r>
              <a:rPr lang="sk-SK" dirty="0"/>
              <a:t> poukázaním na skutočnosť, že osobné údaje nie je možné zlikvidovať z dôvodu chýbajúcich technických kapacít prevádzkovateľa</a:t>
            </a:r>
            <a:endParaRPr lang="en-US" dirty="0"/>
          </a:p>
        </p:txBody>
      </p:sp>
    </p:spTree>
    <p:extLst>
      <p:ext uri="{BB962C8B-B14F-4D97-AF65-F5344CB8AC3E}">
        <p14:creationId xmlns:p14="http://schemas.microsoft.com/office/powerpoint/2010/main" val="1609624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DB2D00-8925-66F7-C285-532650D9F261}"/>
            </a:ext>
          </a:extLst>
        </p:cNvPr>
        <p:cNvGrpSpPr/>
        <p:nvPr/>
      </p:nvGrpSpPr>
      <p:grpSpPr>
        <a:xfrm>
          <a:off x="0" y="0"/>
          <a:ext cx="0" cy="0"/>
          <a:chOff x="0" y="0"/>
          <a:chExt cx="0" cy="0"/>
        </a:xfrm>
      </p:grpSpPr>
      <p:sp>
        <p:nvSpPr>
          <p:cNvPr id="9218" name="Nadpis 1">
            <a:extLst>
              <a:ext uri="{FF2B5EF4-FFF2-40B4-BE49-F238E27FC236}">
                <a16:creationId xmlns:a16="http://schemas.microsoft.com/office/drawing/2014/main" id="{E15776A8-C0D2-D624-D0BD-B74194F0895F}"/>
              </a:ext>
            </a:extLst>
          </p:cNvPr>
          <p:cNvSpPr>
            <a:spLocks noGrp="1" noChangeArrowheads="1"/>
          </p:cNvSpPr>
          <p:nvPr>
            <p:ph type="title"/>
          </p:nvPr>
        </p:nvSpPr>
        <p:spPr>
          <a:xfrm>
            <a:off x="2377440" y="758952"/>
            <a:ext cx="8289727" cy="1289304"/>
          </a:xfrm>
        </p:spPr>
        <p:txBody>
          <a:bodyPr lIns="91440" tIns="45720" rIns="91440" bIns="45720" anchor="t">
            <a:normAutofit/>
          </a:bodyPr>
          <a:lstStyle/>
          <a:p>
            <a:r>
              <a:rPr lang="sk-SK" b="1" dirty="0"/>
              <a:t>KTO JE POVINNÝM SUBJEKTOM</a:t>
            </a:r>
            <a:endParaRPr lang="sk-SK" altLang="sk-SK" b="1" dirty="0">
              <a:ea typeface="Calibri Light"/>
              <a:cs typeface="Calibri Light"/>
            </a:endParaRPr>
          </a:p>
        </p:txBody>
      </p:sp>
      <p:sp>
        <p:nvSpPr>
          <p:cNvPr id="3" name="Zástupný objekt pre text 2">
            <a:extLst>
              <a:ext uri="{FF2B5EF4-FFF2-40B4-BE49-F238E27FC236}">
                <a16:creationId xmlns:a16="http://schemas.microsoft.com/office/drawing/2014/main" id="{46F3DE91-65E1-91EA-41E6-AF3FBB3FB6D1}"/>
              </a:ext>
            </a:extLst>
          </p:cNvPr>
          <p:cNvSpPr>
            <a:spLocks noGrp="1"/>
          </p:cNvSpPr>
          <p:nvPr>
            <p:ph idx="1"/>
          </p:nvPr>
        </p:nvSpPr>
        <p:spPr>
          <a:xfrm>
            <a:off x="1611951" y="2249424"/>
            <a:ext cx="9055216" cy="3300984"/>
          </a:xfrm>
        </p:spPr>
        <p:txBody>
          <a:bodyPr>
            <a:normAutofit fontScale="92500" lnSpcReduction="20000"/>
          </a:bodyPr>
          <a:lstStyle/>
          <a:p>
            <a:pPr algn="just" fontAlgn="base"/>
            <a:r>
              <a:rPr lang="sk-SK" dirty="0"/>
              <a:t>prevádzkovateľ = fyzická alebo právnická osoba, orgán verejnej moci, agentúra alebo iný subjekt, ktorý </a:t>
            </a:r>
            <a:r>
              <a:rPr lang="sk-SK" b="1" dirty="0"/>
              <a:t>sám alebo spoločne s inými určí účely a prostriedky spracúvania osobných údajov</a:t>
            </a:r>
            <a:r>
              <a:rPr lang="sk-SK" dirty="0"/>
              <a:t>; v prípade, že sa účely a prostriedky tohto spracúvania stanovujú v práve Únie alebo v práve členského štátu, možno prevádzkovateľa alebo konkrétne kritériá na jeho určenie určiť v práve Únie alebo v práve členského štátu</a:t>
            </a:r>
            <a:r>
              <a:rPr lang="en-US" dirty="0"/>
              <a:t>​</a:t>
            </a:r>
          </a:p>
          <a:p>
            <a:pPr algn="just" fontAlgn="base"/>
            <a:r>
              <a:rPr lang="sk-SK" dirty="0"/>
              <a:t>sprostredkovateľ = fyzická alebo právnická osoba, orgán verejnej moci, agentúra alebo iný subjekt, ktorý </a:t>
            </a:r>
            <a:r>
              <a:rPr lang="sk-SK" b="1" dirty="0"/>
              <a:t>spracúva osobné údaje v mene prevádzkovateľa</a:t>
            </a:r>
            <a:endParaRPr lang="en-US" dirty="0"/>
          </a:p>
        </p:txBody>
      </p:sp>
    </p:spTree>
    <p:extLst>
      <p:ext uri="{BB962C8B-B14F-4D97-AF65-F5344CB8AC3E}">
        <p14:creationId xmlns:p14="http://schemas.microsoft.com/office/powerpoint/2010/main" val="3070464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553515-0B0C-A003-E865-F2735FAFA1F4}"/>
            </a:ext>
          </a:extLst>
        </p:cNvPr>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BBC6455B-A0E9-E279-FA6B-9536D372DDEB}"/>
              </a:ext>
            </a:extLst>
          </p:cNvPr>
          <p:cNvSpPr>
            <a:spLocks noGrp="1"/>
          </p:cNvSpPr>
          <p:nvPr>
            <p:ph sz="half" idx="1"/>
          </p:nvPr>
        </p:nvSpPr>
        <p:spPr>
          <a:xfrm>
            <a:off x="762000" y="1825625"/>
            <a:ext cx="9552432" cy="3516842"/>
          </a:xfrm>
        </p:spPr>
        <p:txBody>
          <a:bodyPr/>
          <a:lstStyle/>
          <a:p>
            <a:pPr marL="0" indent="0" algn="ctr">
              <a:buNone/>
            </a:pPr>
            <a:endParaRPr lang="sk-SK" sz="4000" b="1" dirty="0">
              <a:solidFill>
                <a:schemeClr val="bg1"/>
              </a:solidFill>
            </a:endParaRPr>
          </a:p>
          <a:p>
            <a:pPr marL="0" indent="0" algn="ctr">
              <a:buNone/>
            </a:pPr>
            <a:endParaRPr lang="sk-SK" sz="4000" b="1" dirty="0">
              <a:solidFill>
                <a:schemeClr val="bg1"/>
              </a:solidFill>
            </a:endParaRPr>
          </a:p>
          <a:p>
            <a:pPr marL="0" indent="0" algn="ctr">
              <a:buNone/>
            </a:pPr>
            <a:r>
              <a:rPr lang="sk-SK" sz="4000" b="1" dirty="0">
                <a:solidFill>
                  <a:schemeClr val="bg1"/>
                </a:solidFill>
              </a:rPr>
              <a:t>ZÁSADY SPRACÚVANIA</a:t>
            </a:r>
          </a:p>
        </p:txBody>
      </p:sp>
    </p:spTree>
    <p:extLst>
      <p:ext uri="{BB962C8B-B14F-4D97-AF65-F5344CB8AC3E}">
        <p14:creationId xmlns:p14="http://schemas.microsoft.com/office/powerpoint/2010/main" val="2311514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a:extLst>
              <a:ext uri="{FF2B5EF4-FFF2-40B4-BE49-F238E27FC236}">
                <a16:creationId xmlns:a16="http://schemas.microsoft.com/office/drawing/2014/main" id="{6492E035-98B8-4A79-1875-8C34919C1E68}"/>
              </a:ext>
            </a:extLst>
          </p:cNvPr>
          <p:cNvSpPr>
            <a:spLocks noGrp="1" noChangeArrowheads="1"/>
          </p:cNvSpPr>
          <p:nvPr>
            <p:ph type="title"/>
          </p:nvPr>
        </p:nvSpPr>
        <p:spPr>
          <a:xfrm>
            <a:off x="2154238" y="365126"/>
            <a:ext cx="7886700" cy="1325563"/>
          </a:xfrm>
        </p:spPr>
        <p:txBody>
          <a:bodyPr/>
          <a:lstStyle/>
          <a:p>
            <a:pPr algn="ctr"/>
            <a:r>
              <a:rPr lang="sk-SK" altLang="sk-SK" dirty="0">
                <a:latin typeface="Arial" panose="020B0604020202020204" pitchFamily="34" charset="0"/>
              </a:rPr>
              <a:t>ZÁSADY SPRACÚVANIA OSOBNÝCH ÚDAJOV</a:t>
            </a:r>
          </a:p>
        </p:txBody>
      </p:sp>
      <p:sp>
        <p:nvSpPr>
          <p:cNvPr id="14340" name="Rectangle 1027">
            <a:extLst>
              <a:ext uri="{FF2B5EF4-FFF2-40B4-BE49-F238E27FC236}">
                <a16:creationId xmlns:a16="http://schemas.microsoft.com/office/drawing/2014/main" id="{DD92A7C9-4396-F601-0603-B3E5F7EE35E4}"/>
              </a:ext>
            </a:extLst>
          </p:cNvPr>
          <p:cNvSpPr>
            <a:spLocks noGrp="1" noChangeArrowheads="1"/>
          </p:cNvSpPr>
          <p:nvPr>
            <p:ph sz="half" idx="2"/>
          </p:nvPr>
        </p:nvSpPr>
        <p:spPr bwMode="auto">
          <a:xfrm>
            <a:off x="1077685" y="1905000"/>
            <a:ext cx="4945291" cy="4284663"/>
          </a:xfrm>
        </p:spPr>
        <p:txBody>
          <a:bodyPr wrap="square" numCol="1" anchor="t" anchorCtr="0" compatLnSpc="1">
            <a:prstTxWarp prst="textNoShape">
              <a:avLst/>
            </a:prstTxWarp>
          </a:bodyPr>
          <a:lstStyle/>
          <a:p>
            <a:pPr>
              <a:buFontTx/>
              <a:buNone/>
            </a:pPr>
            <a:endParaRPr lang="sk-SK" altLang="sk-SK" dirty="0">
              <a:latin typeface="Arial" panose="020B0604020202020204" pitchFamily="34" charset="0"/>
            </a:endParaRPr>
          </a:p>
          <a:p>
            <a:pPr fontAlgn="base"/>
            <a:r>
              <a:rPr lang="sk-SK" sz="1800" dirty="0"/>
              <a:t>Zásada zákonnosti</a:t>
            </a:r>
            <a:r>
              <a:rPr lang="en-US" sz="1800" dirty="0"/>
              <a:t>​</a:t>
            </a:r>
          </a:p>
          <a:p>
            <a:pPr fontAlgn="base"/>
            <a:r>
              <a:rPr lang="sk-SK" sz="1800" dirty="0"/>
              <a:t>Zásada transparentnosti</a:t>
            </a:r>
            <a:r>
              <a:rPr lang="en-US" sz="1800" dirty="0"/>
              <a:t>​</a:t>
            </a:r>
          </a:p>
          <a:p>
            <a:pPr fontAlgn="base"/>
            <a:r>
              <a:rPr lang="sk-SK" sz="1800" dirty="0"/>
              <a:t>Zásada obmedzenia účelu</a:t>
            </a:r>
            <a:r>
              <a:rPr lang="en-US" sz="1800" dirty="0"/>
              <a:t>​</a:t>
            </a:r>
          </a:p>
          <a:p>
            <a:pPr fontAlgn="base"/>
            <a:r>
              <a:rPr lang="sk-SK" sz="1800" dirty="0"/>
              <a:t>Zásada minimalizácie osobných údajov</a:t>
            </a:r>
            <a:r>
              <a:rPr lang="en-US" sz="1800" dirty="0"/>
              <a:t>​</a:t>
            </a:r>
          </a:p>
          <a:p>
            <a:pPr fontAlgn="base"/>
            <a:r>
              <a:rPr lang="sk-SK" sz="1800" dirty="0"/>
              <a:t>Zásada správnosti</a:t>
            </a:r>
            <a:r>
              <a:rPr lang="en-US" sz="1800" dirty="0"/>
              <a:t>​</a:t>
            </a:r>
          </a:p>
          <a:p>
            <a:pPr fontAlgn="base"/>
            <a:r>
              <a:rPr lang="sk-SK" sz="1800" dirty="0"/>
              <a:t>Zásada minimalizácie uchovávania</a:t>
            </a:r>
            <a:r>
              <a:rPr lang="en-US" sz="1800" dirty="0"/>
              <a:t>​</a:t>
            </a:r>
          </a:p>
          <a:p>
            <a:pPr fontAlgn="base"/>
            <a:r>
              <a:rPr lang="sk-SK" sz="1800" dirty="0"/>
              <a:t>Zásada integrity a dôvernosti</a:t>
            </a:r>
            <a:r>
              <a:rPr lang="en-US" sz="1800" dirty="0"/>
              <a:t>​</a:t>
            </a:r>
          </a:p>
          <a:p>
            <a:pPr fontAlgn="base"/>
            <a:r>
              <a:rPr lang="sk-SK" sz="1800" dirty="0"/>
              <a:t>Zásada zodpovednosti</a:t>
            </a:r>
            <a:endParaRPr lang="en-US" sz="1800" dirty="0"/>
          </a:p>
          <a:p>
            <a:pPr>
              <a:buFont typeface="Wingdings" panose="05000000000000000000" pitchFamily="2" charset="2"/>
              <a:buChar char="§"/>
            </a:pPr>
            <a:endParaRPr lang="sk-SK" altLang="sk-SK" dirty="0">
              <a:latin typeface="Arial" panose="020B0604020202020204" pitchFamily="34" charset="0"/>
            </a:endParaRPr>
          </a:p>
        </p:txBody>
      </p:sp>
      <p:pic>
        <p:nvPicPr>
          <p:cNvPr id="3074" name="Picture 2" descr="GDPR - Back to Basics | URM Consulting">
            <a:extLst>
              <a:ext uri="{FF2B5EF4-FFF2-40B4-BE49-F238E27FC236}">
                <a16:creationId xmlns:a16="http://schemas.microsoft.com/office/drawing/2014/main" id="{2FF2384C-754E-399E-DFAA-254BEB95452C}"/>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619494" y="1995549"/>
            <a:ext cx="3887788" cy="36429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blinds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dpis 2">
            <a:extLst>
              <a:ext uri="{FF2B5EF4-FFF2-40B4-BE49-F238E27FC236}">
                <a16:creationId xmlns:a16="http://schemas.microsoft.com/office/drawing/2014/main" id="{AF594CD1-8A04-5165-AE36-18A5D47C6139}"/>
              </a:ext>
            </a:extLst>
          </p:cNvPr>
          <p:cNvSpPr>
            <a:spLocks noGrp="1" noChangeArrowheads="1"/>
          </p:cNvSpPr>
          <p:nvPr>
            <p:ph type="title"/>
          </p:nvPr>
        </p:nvSpPr>
        <p:spPr>
          <a:xfrm>
            <a:off x="1611951" y="877823"/>
            <a:ext cx="9055216" cy="1047761"/>
          </a:xfrm>
        </p:spPr>
        <p:txBody>
          <a:bodyPr>
            <a:normAutofit/>
          </a:bodyPr>
          <a:lstStyle/>
          <a:p>
            <a:r>
              <a:rPr lang="sk-SK" altLang="sk-SK" dirty="0"/>
              <a:t>OBSAH</a:t>
            </a:r>
          </a:p>
        </p:txBody>
      </p:sp>
      <p:sp>
        <p:nvSpPr>
          <p:cNvPr id="5123" name="Zástupný objekt pre obsah 4">
            <a:extLst>
              <a:ext uri="{FF2B5EF4-FFF2-40B4-BE49-F238E27FC236}">
                <a16:creationId xmlns:a16="http://schemas.microsoft.com/office/drawing/2014/main" id="{D3B98AE6-A852-4843-4705-7021D1F50188}"/>
              </a:ext>
            </a:extLst>
          </p:cNvPr>
          <p:cNvSpPr>
            <a:spLocks noGrp="1" noChangeArrowheads="1"/>
          </p:cNvSpPr>
          <p:nvPr>
            <p:ph idx="1"/>
          </p:nvPr>
        </p:nvSpPr>
        <p:spPr bwMode="auto">
          <a:xfrm>
            <a:off x="1611951" y="2253101"/>
            <a:ext cx="9055216" cy="2645096"/>
          </a:xfrm>
        </p:spPr>
        <p:txBody>
          <a:bodyPr lIns="91440" tIns="45720" rIns="91440" bIns="45720" numCol="1" anchorCtr="0" compatLnSpc="1">
            <a:prstTxWarp prst="textNoShape">
              <a:avLst/>
            </a:prstTxWarp>
            <a:normAutofit/>
          </a:bodyPr>
          <a:lstStyle/>
          <a:p>
            <a:pPr fontAlgn="base"/>
            <a:r>
              <a:rPr lang="sk-SK" dirty="0"/>
              <a:t>Právna úprava</a:t>
            </a:r>
            <a:r>
              <a:rPr lang="en-US" dirty="0"/>
              <a:t>​</a:t>
            </a:r>
          </a:p>
          <a:p>
            <a:pPr fontAlgn="base"/>
            <a:r>
              <a:rPr lang="sk-SK" dirty="0"/>
              <a:t>Rozsah ochrany</a:t>
            </a:r>
            <a:r>
              <a:rPr lang="en-US" dirty="0"/>
              <a:t>​</a:t>
            </a:r>
          </a:p>
          <a:p>
            <a:pPr fontAlgn="base"/>
            <a:r>
              <a:rPr lang="sk-SK" dirty="0"/>
              <a:t>Zásady spracúvania</a:t>
            </a:r>
            <a:r>
              <a:rPr lang="en-US" dirty="0"/>
              <a:t>​</a:t>
            </a:r>
          </a:p>
          <a:p>
            <a:pPr fontAlgn="base"/>
            <a:r>
              <a:rPr lang="sk-SK" dirty="0"/>
              <a:t>Práva dotknutých osôb</a:t>
            </a:r>
            <a:r>
              <a:rPr lang="en-US" dirty="0"/>
              <a:t>​</a:t>
            </a:r>
          </a:p>
          <a:p>
            <a:pPr fontAlgn="base"/>
            <a:r>
              <a:rPr lang="sk-SK" dirty="0"/>
              <a:t>Prípadové štúdie</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CF49A-1AD0-A5AA-6DFD-0E7E4E2304EE}"/>
            </a:ext>
          </a:extLst>
        </p:cNvPr>
        <p:cNvGrpSpPr/>
        <p:nvPr/>
      </p:nvGrpSpPr>
      <p:grpSpPr>
        <a:xfrm>
          <a:off x="0" y="0"/>
          <a:ext cx="0" cy="0"/>
          <a:chOff x="0" y="0"/>
          <a:chExt cx="0" cy="0"/>
        </a:xfrm>
      </p:grpSpPr>
      <p:sp>
        <p:nvSpPr>
          <p:cNvPr id="14338" name="Rectangle 1026">
            <a:extLst>
              <a:ext uri="{FF2B5EF4-FFF2-40B4-BE49-F238E27FC236}">
                <a16:creationId xmlns:a16="http://schemas.microsoft.com/office/drawing/2014/main" id="{6EA034C4-D664-9595-740E-8001C138B65C}"/>
              </a:ext>
            </a:extLst>
          </p:cNvPr>
          <p:cNvSpPr>
            <a:spLocks noGrp="1" noChangeArrowheads="1"/>
          </p:cNvSpPr>
          <p:nvPr>
            <p:ph type="title"/>
          </p:nvPr>
        </p:nvSpPr>
        <p:spPr>
          <a:xfrm>
            <a:off x="2154238" y="365126"/>
            <a:ext cx="7886700" cy="1325563"/>
          </a:xfrm>
        </p:spPr>
        <p:txBody>
          <a:bodyPr/>
          <a:lstStyle/>
          <a:p>
            <a:pPr algn="ctr"/>
            <a:r>
              <a:rPr lang="sk-SK" altLang="sk-SK" dirty="0">
                <a:latin typeface="Arial" panose="020B0604020202020204" pitchFamily="34" charset="0"/>
              </a:rPr>
              <a:t>ZÁSADY SPRACÚVANIA OSOBNÝCH ÚDAJOV</a:t>
            </a:r>
          </a:p>
        </p:txBody>
      </p:sp>
      <p:sp>
        <p:nvSpPr>
          <p:cNvPr id="14340" name="Rectangle 1027">
            <a:extLst>
              <a:ext uri="{FF2B5EF4-FFF2-40B4-BE49-F238E27FC236}">
                <a16:creationId xmlns:a16="http://schemas.microsoft.com/office/drawing/2014/main" id="{0E499FE7-29A1-E1F7-F4DA-227707EDA32D}"/>
              </a:ext>
            </a:extLst>
          </p:cNvPr>
          <p:cNvSpPr>
            <a:spLocks noGrp="1" noChangeArrowheads="1"/>
          </p:cNvSpPr>
          <p:nvPr>
            <p:ph sz="half" idx="2"/>
          </p:nvPr>
        </p:nvSpPr>
        <p:spPr bwMode="auto">
          <a:xfrm>
            <a:off x="836613" y="1905000"/>
            <a:ext cx="5088700" cy="4284663"/>
          </a:xfrm>
        </p:spPr>
        <p:txBody>
          <a:bodyPr wrap="square" numCol="1" anchor="t" anchorCtr="0" compatLnSpc="1">
            <a:prstTxWarp prst="textNoShape">
              <a:avLst/>
            </a:prstTxWarp>
          </a:bodyPr>
          <a:lstStyle/>
          <a:p>
            <a:pPr>
              <a:buFontTx/>
              <a:buNone/>
            </a:pPr>
            <a:endParaRPr lang="sk-SK" altLang="sk-SK" sz="2400" dirty="0">
              <a:latin typeface="Arial" panose="020B0604020202020204" pitchFamily="34" charset="0"/>
            </a:endParaRPr>
          </a:p>
          <a:p>
            <a:pPr fontAlgn="base"/>
            <a:r>
              <a:rPr lang="sk-SK" sz="2400" dirty="0"/>
              <a:t>§ 6: Osobné údaje možno spracúvať len </a:t>
            </a:r>
            <a:r>
              <a:rPr lang="sk-SK" sz="2400" b="1" dirty="0"/>
              <a:t>zákonným spôsobom a tak, aby nedošlo k porušeniu základných práv dotknutej osoby.</a:t>
            </a:r>
            <a:r>
              <a:rPr lang="en-US" sz="2400" dirty="0"/>
              <a:t>​</a:t>
            </a:r>
          </a:p>
          <a:p>
            <a:pPr fontAlgn="base"/>
            <a:r>
              <a:rPr lang="sk-SK" sz="2400" dirty="0"/>
              <a:t>zákonnosť je daná, ak je spracúvanie založené na niektorom </a:t>
            </a:r>
            <a:r>
              <a:rPr lang="sk-SK" sz="2400" b="1" dirty="0"/>
              <a:t>z taxatívne vymedzených právnych základov (§ 13 ods. 1 ZOOÚ)</a:t>
            </a:r>
            <a:endParaRPr lang="en-US" sz="2400" dirty="0"/>
          </a:p>
          <a:p>
            <a:pPr>
              <a:buFont typeface="Wingdings" panose="05000000000000000000" pitchFamily="2" charset="2"/>
              <a:buChar char="§"/>
            </a:pPr>
            <a:endParaRPr lang="sk-SK" altLang="sk-SK" dirty="0">
              <a:latin typeface="Arial" panose="020B0604020202020204" pitchFamily="34" charset="0"/>
            </a:endParaRPr>
          </a:p>
        </p:txBody>
      </p:sp>
      <p:sp>
        <p:nvSpPr>
          <p:cNvPr id="2" name="Zástupný objekt pre obsah 1">
            <a:extLst>
              <a:ext uri="{FF2B5EF4-FFF2-40B4-BE49-F238E27FC236}">
                <a16:creationId xmlns:a16="http://schemas.microsoft.com/office/drawing/2014/main" id="{2D249D55-8A3D-7D6E-55B6-1B7276552090}"/>
              </a:ext>
            </a:extLst>
          </p:cNvPr>
          <p:cNvSpPr>
            <a:spLocks noGrp="1"/>
          </p:cNvSpPr>
          <p:nvPr>
            <p:ph sz="quarter" idx="4"/>
          </p:nvPr>
        </p:nvSpPr>
        <p:spPr/>
        <p:txBody>
          <a:bodyPr/>
          <a:lstStyle/>
          <a:p>
            <a:endParaRPr lang="sk-SK"/>
          </a:p>
        </p:txBody>
      </p:sp>
      <p:pic>
        <p:nvPicPr>
          <p:cNvPr id="4098" name="Picture 2" descr="GDPR: Your rights and data types | Third Wunder - Create a Sense of Wunder">
            <a:extLst>
              <a:ext uri="{FF2B5EF4-FFF2-40B4-BE49-F238E27FC236}">
                <a16:creationId xmlns:a16="http://schemas.microsoft.com/office/drawing/2014/main" id="{A0A3C039-5B52-E40A-30BA-D0C72AC23A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5313" y="1690689"/>
            <a:ext cx="5931473" cy="3923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03132"/>
      </p:ext>
    </p:extLst>
  </p:cSld>
  <p:clrMapOvr>
    <a:masterClrMapping/>
  </p:clrMapOvr>
  <p:transition spd="slow">
    <p:blinds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2F979-477C-5DAB-C73E-159A1B076EB1}"/>
            </a:ext>
          </a:extLst>
        </p:cNvPr>
        <p:cNvGrpSpPr/>
        <p:nvPr/>
      </p:nvGrpSpPr>
      <p:grpSpPr>
        <a:xfrm>
          <a:off x="0" y="0"/>
          <a:ext cx="0" cy="0"/>
          <a:chOff x="0" y="0"/>
          <a:chExt cx="0" cy="0"/>
        </a:xfrm>
      </p:grpSpPr>
      <p:sp>
        <p:nvSpPr>
          <p:cNvPr id="9218" name="Nadpis 1">
            <a:extLst>
              <a:ext uri="{FF2B5EF4-FFF2-40B4-BE49-F238E27FC236}">
                <a16:creationId xmlns:a16="http://schemas.microsoft.com/office/drawing/2014/main" id="{53E1C86A-887F-E79C-2826-E9EF9E8162A5}"/>
              </a:ext>
            </a:extLst>
          </p:cNvPr>
          <p:cNvSpPr>
            <a:spLocks noGrp="1" noChangeArrowheads="1"/>
          </p:cNvSpPr>
          <p:nvPr>
            <p:ph type="title"/>
          </p:nvPr>
        </p:nvSpPr>
        <p:spPr>
          <a:xfrm>
            <a:off x="2377440" y="758952"/>
            <a:ext cx="8289727" cy="1289304"/>
          </a:xfrm>
        </p:spPr>
        <p:txBody>
          <a:bodyPr lIns="91440" tIns="45720" rIns="91440" bIns="45720" anchor="t">
            <a:normAutofit/>
          </a:bodyPr>
          <a:lstStyle/>
          <a:p>
            <a:r>
              <a:rPr lang="sk-SK" b="1" dirty="0"/>
              <a:t>ZÁSADA ZÁKONNOSTI</a:t>
            </a:r>
            <a:endParaRPr lang="sk-SK" altLang="sk-SK" b="1" dirty="0">
              <a:ea typeface="Calibri Light"/>
              <a:cs typeface="Calibri Light"/>
            </a:endParaRPr>
          </a:p>
        </p:txBody>
      </p:sp>
      <p:sp>
        <p:nvSpPr>
          <p:cNvPr id="3" name="Zástupný objekt pre text 2">
            <a:extLst>
              <a:ext uri="{FF2B5EF4-FFF2-40B4-BE49-F238E27FC236}">
                <a16:creationId xmlns:a16="http://schemas.microsoft.com/office/drawing/2014/main" id="{87F4207F-EA34-B7FC-68CA-72D0D46D8008}"/>
              </a:ext>
            </a:extLst>
          </p:cNvPr>
          <p:cNvSpPr>
            <a:spLocks noGrp="1"/>
          </p:cNvSpPr>
          <p:nvPr>
            <p:ph idx="1"/>
          </p:nvPr>
        </p:nvSpPr>
        <p:spPr>
          <a:xfrm>
            <a:off x="2608647" y="2964566"/>
            <a:ext cx="7708253" cy="2289049"/>
          </a:xfrm>
        </p:spPr>
        <p:txBody>
          <a:bodyPr>
            <a:normAutofit fontScale="62500" lnSpcReduction="20000"/>
          </a:bodyPr>
          <a:lstStyle/>
          <a:p>
            <a:pPr algn="just" fontAlgn="base"/>
            <a:r>
              <a:rPr lang="sk-SK" dirty="0"/>
              <a:t>prevádzkovateľ = fyzická alebo právnická osoba, orgán verejnej moci, agentúra alebo iný subjekt, ktorý </a:t>
            </a:r>
            <a:r>
              <a:rPr lang="sk-SK" b="1" dirty="0"/>
              <a:t>sám alebo spoločne s inými určí účely a prostriedky spracúvania osobných údajov</a:t>
            </a:r>
            <a:r>
              <a:rPr lang="sk-SK" dirty="0"/>
              <a:t>; v prípade, že sa účely a prostriedky tohto spracúvania stanovujú v práve Únie alebo v práve členského štátu, možno prevádzkovateľa alebo konkrétne kritériá na jeho určenie určiť v práve Únie alebo v práve členského štátu</a:t>
            </a:r>
            <a:r>
              <a:rPr lang="en-US" dirty="0"/>
              <a:t>​</a:t>
            </a:r>
          </a:p>
          <a:p>
            <a:pPr algn="just" fontAlgn="base"/>
            <a:r>
              <a:rPr lang="sk-SK" dirty="0"/>
              <a:t>sprostredkovateľ = fyzická alebo právnická osoba, orgán verejnej moci, agentúra alebo iný subjekt, ktorý </a:t>
            </a:r>
            <a:r>
              <a:rPr lang="sk-SK" b="1" dirty="0"/>
              <a:t>spracúva osobné údaje v mene prevádzkovateľa</a:t>
            </a:r>
            <a:endParaRPr lang="en-US" dirty="0"/>
          </a:p>
        </p:txBody>
      </p:sp>
      <p:pic>
        <p:nvPicPr>
          <p:cNvPr id="5122" name="Picture 2">
            <a:extLst>
              <a:ext uri="{FF2B5EF4-FFF2-40B4-BE49-F238E27FC236}">
                <a16:creationId xmlns:a16="http://schemas.microsoft.com/office/drawing/2014/main" id="{FE8731A7-43BD-7FC4-A0CC-ABCA982B98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696" y="2139696"/>
            <a:ext cx="10378440" cy="3163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927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65314-A16D-3028-A5CE-C586DFE03F88}"/>
            </a:ext>
          </a:extLst>
        </p:cNvPr>
        <p:cNvGrpSpPr/>
        <p:nvPr/>
      </p:nvGrpSpPr>
      <p:grpSpPr>
        <a:xfrm>
          <a:off x="0" y="0"/>
          <a:ext cx="0" cy="0"/>
          <a:chOff x="0" y="0"/>
          <a:chExt cx="0" cy="0"/>
        </a:xfrm>
      </p:grpSpPr>
      <p:sp>
        <p:nvSpPr>
          <p:cNvPr id="14338" name="Rectangle 1026">
            <a:extLst>
              <a:ext uri="{FF2B5EF4-FFF2-40B4-BE49-F238E27FC236}">
                <a16:creationId xmlns:a16="http://schemas.microsoft.com/office/drawing/2014/main" id="{372E9E2D-DFE1-EC2F-3F7A-88E5F920A970}"/>
              </a:ext>
            </a:extLst>
          </p:cNvPr>
          <p:cNvSpPr>
            <a:spLocks noGrp="1" noChangeArrowheads="1"/>
          </p:cNvSpPr>
          <p:nvPr>
            <p:ph type="title"/>
          </p:nvPr>
        </p:nvSpPr>
        <p:spPr>
          <a:xfrm>
            <a:off x="2154238" y="365126"/>
            <a:ext cx="7886700" cy="1325563"/>
          </a:xfrm>
        </p:spPr>
        <p:txBody>
          <a:bodyPr/>
          <a:lstStyle/>
          <a:p>
            <a:pPr algn="ctr"/>
            <a:r>
              <a:rPr lang="sk-SK" b="1" dirty="0"/>
              <a:t>SÚHLAS DOTKNUTEJ OSOBY</a:t>
            </a:r>
            <a:endParaRPr lang="sk-SK" altLang="sk-SK" dirty="0">
              <a:latin typeface="Arial" panose="020B0604020202020204" pitchFamily="34" charset="0"/>
            </a:endParaRPr>
          </a:p>
        </p:txBody>
      </p:sp>
      <p:sp>
        <p:nvSpPr>
          <p:cNvPr id="14340" name="Rectangle 1027">
            <a:extLst>
              <a:ext uri="{FF2B5EF4-FFF2-40B4-BE49-F238E27FC236}">
                <a16:creationId xmlns:a16="http://schemas.microsoft.com/office/drawing/2014/main" id="{C18F5137-DD13-5E72-C5F8-D90BB062FB3B}"/>
              </a:ext>
            </a:extLst>
          </p:cNvPr>
          <p:cNvSpPr>
            <a:spLocks noGrp="1" noChangeArrowheads="1"/>
          </p:cNvSpPr>
          <p:nvPr>
            <p:ph sz="half" idx="2"/>
          </p:nvPr>
        </p:nvSpPr>
        <p:spPr bwMode="auto">
          <a:xfrm>
            <a:off x="1077685" y="1905000"/>
            <a:ext cx="4945291" cy="4284663"/>
          </a:xfrm>
        </p:spPr>
        <p:txBody>
          <a:bodyPr wrap="square" numCol="1" anchor="t" anchorCtr="0" compatLnSpc="1">
            <a:prstTxWarp prst="textNoShape">
              <a:avLst/>
            </a:prstTxWarp>
          </a:bodyPr>
          <a:lstStyle/>
          <a:p>
            <a:pPr fontAlgn="base"/>
            <a:r>
              <a:rPr lang="sk-SK" sz="1800" b="1" dirty="0"/>
              <a:t>definícia</a:t>
            </a:r>
            <a:r>
              <a:rPr lang="sk-SK" sz="1800" dirty="0"/>
              <a:t>: akýkoľvek </a:t>
            </a:r>
            <a:r>
              <a:rPr lang="sk-SK" sz="1800" b="1" dirty="0"/>
              <a:t>slobodne daný, konkrétny, informovaný a jednoznačný </a:t>
            </a:r>
            <a:r>
              <a:rPr lang="sk-SK" sz="1800" dirty="0"/>
              <a:t>prejav vôle dotknutej osoby, ktorá formou vyhlásenia alebo jednoznačného potvrdzujúceho úkonu vyjadruje súhlas so spracovaním osobných údajov, ktoré sa jej týka</a:t>
            </a:r>
            <a:r>
              <a:rPr lang="en-US" sz="1800" dirty="0"/>
              <a:t>​</a:t>
            </a:r>
          </a:p>
          <a:p>
            <a:pPr fontAlgn="base"/>
            <a:r>
              <a:rPr lang="sk-SK" sz="1800" dirty="0"/>
              <a:t>potrebné vymedziť </a:t>
            </a:r>
            <a:r>
              <a:rPr lang="sk-SK" sz="1800" b="1" dirty="0"/>
              <a:t>konkrétny účel/y spracovania</a:t>
            </a:r>
            <a:r>
              <a:rPr lang="en-US" sz="1800" dirty="0"/>
              <a:t>​</a:t>
            </a:r>
          </a:p>
          <a:p>
            <a:pPr fontAlgn="base"/>
            <a:r>
              <a:rPr lang="sk-SK" sz="1800" b="1" dirty="0"/>
              <a:t>nemá ísť o primárny dôvod na dosiahnutie zákonnosti spracovania</a:t>
            </a:r>
            <a:r>
              <a:rPr lang="en-US" sz="1800" dirty="0"/>
              <a:t>​</a:t>
            </a:r>
          </a:p>
          <a:p>
            <a:pPr fontAlgn="base"/>
            <a:r>
              <a:rPr lang="sk-SK" sz="1800" dirty="0"/>
              <a:t>odvolanie súhlasu má byť </a:t>
            </a:r>
            <a:r>
              <a:rPr lang="sk-SK" sz="1800" b="1" dirty="0"/>
              <a:t>také jednoduché ako jeho poskytnutie </a:t>
            </a:r>
            <a:r>
              <a:rPr lang="sk-SK" sz="1800" dirty="0"/>
              <a:t>(čl. 7 (3) GDPR)</a:t>
            </a:r>
          </a:p>
          <a:p>
            <a:pPr>
              <a:buFont typeface="Wingdings" panose="05000000000000000000" pitchFamily="2" charset="2"/>
              <a:buChar char="§"/>
            </a:pPr>
            <a:endParaRPr lang="sk-SK" altLang="sk-SK" sz="1800" dirty="0">
              <a:latin typeface="Arial" panose="020B0604020202020204" pitchFamily="34" charset="0"/>
            </a:endParaRPr>
          </a:p>
        </p:txBody>
      </p:sp>
      <p:pic>
        <p:nvPicPr>
          <p:cNvPr id="6146" name="Picture 2" descr="Make Your Mark Design Funny GDPR Humor...">
            <a:extLst>
              <a:ext uri="{FF2B5EF4-FFF2-40B4-BE49-F238E27FC236}">
                <a16:creationId xmlns:a16="http://schemas.microsoft.com/office/drawing/2014/main" id="{75ED16D3-AAC1-3286-1843-939694BC1FCB}"/>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7528370" y="1905000"/>
            <a:ext cx="2888424"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509707"/>
      </p:ext>
    </p:extLst>
  </p:cSld>
  <p:clrMapOvr>
    <a:masterClrMapping/>
  </p:clrMapOvr>
  <p:transition spd="slow">
    <p:blinds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34B61-88BF-B7D0-7A92-902B72B5149B}"/>
            </a:ext>
          </a:extLst>
        </p:cNvPr>
        <p:cNvGrpSpPr/>
        <p:nvPr/>
      </p:nvGrpSpPr>
      <p:grpSpPr>
        <a:xfrm>
          <a:off x="0" y="0"/>
          <a:ext cx="0" cy="0"/>
          <a:chOff x="0" y="0"/>
          <a:chExt cx="0" cy="0"/>
        </a:xfrm>
      </p:grpSpPr>
      <p:sp>
        <p:nvSpPr>
          <p:cNvPr id="14338" name="Rectangle 1026">
            <a:extLst>
              <a:ext uri="{FF2B5EF4-FFF2-40B4-BE49-F238E27FC236}">
                <a16:creationId xmlns:a16="http://schemas.microsoft.com/office/drawing/2014/main" id="{331E1B24-F71F-CC58-61C1-379C16F94052}"/>
              </a:ext>
            </a:extLst>
          </p:cNvPr>
          <p:cNvSpPr>
            <a:spLocks noGrp="1" noChangeArrowheads="1"/>
          </p:cNvSpPr>
          <p:nvPr>
            <p:ph type="title"/>
          </p:nvPr>
        </p:nvSpPr>
        <p:spPr>
          <a:xfrm>
            <a:off x="2154238" y="365126"/>
            <a:ext cx="7886700" cy="1325563"/>
          </a:xfrm>
        </p:spPr>
        <p:txBody>
          <a:bodyPr/>
          <a:lstStyle/>
          <a:p>
            <a:pPr algn="ctr"/>
            <a:r>
              <a:rPr lang="sk-SK" b="1" dirty="0"/>
              <a:t>PLNENIE ZMLUVY</a:t>
            </a:r>
            <a:endParaRPr lang="sk-SK" altLang="sk-SK" dirty="0">
              <a:latin typeface="Arial" panose="020B0604020202020204" pitchFamily="34" charset="0"/>
            </a:endParaRPr>
          </a:p>
        </p:txBody>
      </p:sp>
      <p:sp>
        <p:nvSpPr>
          <p:cNvPr id="2" name="Zástupný objekt pre obsah 1">
            <a:extLst>
              <a:ext uri="{FF2B5EF4-FFF2-40B4-BE49-F238E27FC236}">
                <a16:creationId xmlns:a16="http://schemas.microsoft.com/office/drawing/2014/main" id="{5D3A573D-2CCF-A534-5D67-9F1D3CE496AB}"/>
              </a:ext>
            </a:extLst>
          </p:cNvPr>
          <p:cNvSpPr>
            <a:spLocks noGrp="1"/>
          </p:cNvSpPr>
          <p:nvPr>
            <p:ph sz="half" idx="2"/>
          </p:nvPr>
        </p:nvSpPr>
        <p:spPr>
          <a:xfrm>
            <a:off x="763962" y="2048257"/>
            <a:ext cx="5233614" cy="3275804"/>
          </a:xfrm>
        </p:spPr>
        <p:txBody>
          <a:bodyPr/>
          <a:lstStyle/>
          <a:p>
            <a:pPr algn="just"/>
            <a:r>
              <a:rPr lang="sk-SK" dirty="0"/>
              <a:t>v prípade, ak prevádzkovateľ a dotknutá osoba uzatvárajú zmluvu, a na uzavretie zmluvy, prípadne na vykonanie určitých opatrení na žiadosť dotknutej osoby pred uzavretím zmluvy, sa vyžaduje spracovanie osobných údajov dotknutej osoby</a:t>
            </a:r>
          </a:p>
        </p:txBody>
      </p:sp>
      <p:pic>
        <p:nvPicPr>
          <p:cNvPr id="7170" name="Picture 2">
            <a:extLst>
              <a:ext uri="{FF2B5EF4-FFF2-40B4-BE49-F238E27FC236}">
                <a16:creationId xmlns:a16="http://schemas.microsoft.com/office/drawing/2014/main" id="{39935DF1-6C76-FCAE-7D91-3282B48B6721}"/>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309360" y="2048258"/>
            <a:ext cx="5605272" cy="3276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642663"/>
      </p:ext>
    </p:extLst>
  </p:cSld>
  <p:clrMapOvr>
    <a:masterClrMapping/>
  </p:clrMapOvr>
  <p:transition spd="slow">
    <p:blinds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ADAE9B-1F1C-0A81-29B0-A2884442BD63}"/>
            </a:ext>
          </a:extLst>
        </p:cNvPr>
        <p:cNvGrpSpPr/>
        <p:nvPr/>
      </p:nvGrpSpPr>
      <p:grpSpPr>
        <a:xfrm>
          <a:off x="0" y="0"/>
          <a:ext cx="0" cy="0"/>
          <a:chOff x="0" y="0"/>
          <a:chExt cx="0" cy="0"/>
        </a:xfrm>
      </p:grpSpPr>
      <p:sp>
        <p:nvSpPr>
          <p:cNvPr id="9218" name="Nadpis 1">
            <a:extLst>
              <a:ext uri="{FF2B5EF4-FFF2-40B4-BE49-F238E27FC236}">
                <a16:creationId xmlns:a16="http://schemas.microsoft.com/office/drawing/2014/main" id="{B63F759C-35C9-761A-FA0D-E3AE580D7E8E}"/>
              </a:ext>
            </a:extLst>
          </p:cNvPr>
          <p:cNvSpPr>
            <a:spLocks noGrp="1" noChangeArrowheads="1"/>
          </p:cNvSpPr>
          <p:nvPr>
            <p:ph type="title"/>
          </p:nvPr>
        </p:nvSpPr>
        <p:spPr>
          <a:xfrm>
            <a:off x="2377440" y="758952"/>
            <a:ext cx="8289727" cy="1289304"/>
          </a:xfrm>
        </p:spPr>
        <p:txBody>
          <a:bodyPr lIns="91440" tIns="45720" rIns="91440" bIns="45720" anchor="t">
            <a:normAutofit/>
          </a:bodyPr>
          <a:lstStyle/>
          <a:p>
            <a:r>
              <a:rPr lang="sk-SK" b="1" dirty="0"/>
              <a:t>OPRÁVNENÝ ZÁUJEM</a:t>
            </a:r>
            <a:endParaRPr lang="sk-SK" altLang="sk-SK" b="1" dirty="0">
              <a:ea typeface="Calibri Light"/>
              <a:cs typeface="Calibri Light"/>
            </a:endParaRPr>
          </a:p>
        </p:txBody>
      </p:sp>
      <p:sp>
        <p:nvSpPr>
          <p:cNvPr id="3" name="Zástupný objekt pre text 2">
            <a:extLst>
              <a:ext uri="{FF2B5EF4-FFF2-40B4-BE49-F238E27FC236}">
                <a16:creationId xmlns:a16="http://schemas.microsoft.com/office/drawing/2014/main" id="{860B7F8A-5FA9-5BC8-CFD4-CD4517E80050}"/>
              </a:ext>
            </a:extLst>
          </p:cNvPr>
          <p:cNvSpPr>
            <a:spLocks noGrp="1"/>
          </p:cNvSpPr>
          <p:nvPr>
            <p:ph idx="1"/>
          </p:nvPr>
        </p:nvSpPr>
        <p:spPr>
          <a:xfrm>
            <a:off x="1611951" y="2249424"/>
            <a:ext cx="9055216" cy="3300984"/>
          </a:xfrm>
        </p:spPr>
        <p:txBody>
          <a:bodyPr>
            <a:normAutofit fontScale="77500" lnSpcReduction="20000"/>
          </a:bodyPr>
          <a:lstStyle/>
          <a:p>
            <a:pPr fontAlgn="base"/>
            <a:r>
              <a:rPr lang="sk-SK" dirty="0"/>
              <a:t>oprávnené záujmy môžu poskytnúť právny základ pre spracúvanie, ak nad nimi neprevažujú záujmy alebo základné práva a slobody dotknutej osoby, pričom sa zohľadnia primerané očakávania dotknutých osôb na základe ich vzťahu k prevádzkovateľovi</a:t>
            </a:r>
            <a:r>
              <a:rPr lang="en-US" dirty="0"/>
              <a:t>​</a:t>
            </a:r>
          </a:p>
          <a:p>
            <a:pPr fontAlgn="base"/>
            <a:r>
              <a:rPr lang="sk-SK" dirty="0"/>
              <a:t>test proporcionality</a:t>
            </a:r>
            <a:r>
              <a:rPr lang="en-US" dirty="0"/>
              <a:t>​</a:t>
            </a:r>
          </a:p>
          <a:p>
            <a:pPr fontAlgn="base"/>
            <a:r>
              <a:rPr lang="sk-SK" dirty="0"/>
              <a:t>príklady:</a:t>
            </a:r>
            <a:r>
              <a:rPr lang="en-US" dirty="0"/>
              <a:t>​</a:t>
            </a:r>
          </a:p>
          <a:p>
            <a:pPr fontAlgn="base"/>
            <a:r>
              <a:rPr lang="sk-SK" dirty="0"/>
              <a:t>zaistenie bezpečnosti siete a informačnej bezpečnosti,</a:t>
            </a:r>
            <a:r>
              <a:rPr lang="en-US" dirty="0"/>
              <a:t>​</a:t>
            </a:r>
          </a:p>
          <a:p>
            <a:pPr fontAlgn="base"/>
            <a:r>
              <a:rPr lang="sk-SK" dirty="0"/>
              <a:t>prevádzkovanie kamerového systému (ochrana majetku a bezpečnosti),</a:t>
            </a:r>
            <a:r>
              <a:rPr lang="en-US" dirty="0"/>
              <a:t>​</a:t>
            </a:r>
          </a:p>
          <a:p>
            <a:pPr fontAlgn="base"/>
            <a:r>
              <a:rPr lang="sk-SK" dirty="0"/>
              <a:t>kontaktný formulár na webovej stránke.</a:t>
            </a:r>
            <a:endParaRPr lang="en-US" dirty="0"/>
          </a:p>
        </p:txBody>
      </p:sp>
    </p:spTree>
    <p:extLst>
      <p:ext uri="{BB962C8B-B14F-4D97-AF65-F5344CB8AC3E}">
        <p14:creationId xmlns:p14="http://schemas.microsoft.com/office/powerpoint/2010/main" val="1771245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3ACA27-D620-F4AB-79E9-52610B4C686F}"/>
            </a:ext>
          </a:extLst>
        </p:cNvPr>
        <p:cNvGrpSpPr/>
        <p:nvPr/>
      </p:nvGrpSpPr>
      <p:grpSpPr>
        <a:xfrm>
          <a:off x="0" y="0"/>
          <a:ext cx="0" cy="0"/>
          <a:chOff x="0" y="0"/>
          <a:chExt cx="0" cy="0"/>
        </a:xfrm>
      </p:grpSpPr>
      <p:sp>
        <p:nvSpPr>
          <p:cNvPr id="9218" name="Nadpis 1">
            <a:extLst>
              <a:ext uri="{FF2B5EF4-FFF2-40B4-BE49-F238E27FC236}">
                <a16:creationId xmlns:a16="http://schemas.microsoft.com/office/drawing/2014/main" id="{FBD48A48-FCBB-CF2D-6B72-C1E584B8A810}"/>
              </a:ext>
            </a:extLst>
          </p:cNvPr>
          <p:cNvSpPr>
            <a:spLocks noGrp="1" noChangeArrowheads="1"/>
          </p:cNvSpPr>
          <p:nvPr>
            <p:ph type="title"/>
          </p:nvPr>
        </p:nvSpPr>
        <p:spPr>
          <a:xfrm>
            <a:off x="2377440" y="758952"/>
            <a:ext cx="8289727" cy="1289304"/>
          </a:xfrm>
        </p:spPr>
        <p:txBody>
          <a:bodyPr lIns="91440" tIns="45720" rIns="91440" bIns="45720" anchor="t">
            <a:normAutofit fontScale="90000"/>
          </a:bodyPr>
          <a:lstStyle/>
          <a:p>
            <a:r>
              <a:rPr lang="sk-SK" b="1" dirty="0"/>
              <a:t>PRÍKLADY PORUŠENÍ ZÁSADY ZÁKONNOSTI</a:t>
            </a:r>
            <a:endParaRPr lang="sk-SK" altLang="sk-SK" b="1" dirty="0">
              <a:ea typeface="Calibri Light"/>
              <a:cs typeface="Calibri Light"/>
            </a:endParaRPr>
          </a:p>
        </p:txBody>
      </p:sp>
      <p:sp>
        <p:nvSpPr>
          <p:cNvPr id="3" name="Zástupný objekt pre text 2">
            <a:extLst>
              <a:ext uri="{FF2B5EF4-FFF2-40B4-BE49-F238E27FC236}">
                <a16:creationId xmlns:a16="http://schemas.microsoft.com/office/drawing/2014/main" id="{A87BE581-34B6-93A2-12CC-6FBF90E49C1E}"/>
              </a:ext>
            </a:extLst>
          </p:cNvPr>
          <p:cNvSpPr>
            <a:spLocks noGrp="1"/>
          </p:cNvSpPr>
          <p:nvPr>
            <p:ph idx="1"/>
          </p:nvPr>
        </p:nvSpPr>
        <p:spPr>
          <a:xfrm>
            <a:off x="1611951" y="2048256"/>
            <a:ext cx="9055216" cy="3502152"/>
          </a:xfrm>
        </p:spPr>
        <p:txBody>
          <a:bodyPr>
            <a:normAutofit fontScale="62500" lnSpcReduction="20000"/>
          </a:bodyPr>
          <a:lstStyle/>
          <a:p>
            <a:pPr fontAlgn="base"/>
            <a:r>
              <a:rPr lang="sk-SK" dirty="0"/>
              <a:t>uverejňovanie na webovom sídle prevádzkovateľa (v ozname Rozhodnutie Inšpektorátu práce BA o uložení pokuty) mena, priezviska a dátumu narodenia dotknutej osoby bez právneho základu (00841/2020-Os-15)</a:t>
            </a:r>
            <a:r>
              <a:rPr lang="en-US" dirty="0"/>
              <a:t>​</a:t>
            </a:r>
          </a:p>
          <a:p>
            <a:pPr fontAlgn="base"/>
            <a:r>
              <a:rPr lang="sk-SK" dirty="0"/>
              <a:t>uverejňovanie na svojom webovom sídle v dokumentoch Uznesenie zo zasadnutia obecného zastupiteľstva a Zápisnica zo zasadnutia obecného zastupiteľstva OÚ, a to dátumov narodenia dotknutých osôb bez právneho základu (01363/2020-Os-8 )</a:t>
            </a:r>
            <a:r>
              <a:rPr lang="en-US" dirty="0"/>
              <a:t>​</a:t>
            </a:r>
          </a:p>
          <a:p>
            <a:pPr fontAlgn="base"/>
            <a:r>
              <a:rPr lang="sk-SK" dirty="0"/>
              <a:t>v registračnom formulári za člena Baťa klubu vyjadruje dotknutá osoba jedným svojím súhlasom na účel "marketing a komunikácia" zároveň súhlas aj so spracúvaním svojich OÚ v rozsahu uvedenom v dokumente "Zásady spracovania OÚ", čo nemožno považovať za slobodne poskytnutý súhlas dotknutej osoby, uvedené zistenie sa vzťahuje aj na vyjadrenie súhlasu v tomto registračnom formulári na účel členstva v Baťa klube v čase kontroly a na účel "Profilovanie" (00006/2021-Os-2)</a:t>
            </a:r>
            <a:r>
              <a:rPr lang="en-US" dirty="0"/>
              <a:t>​</a:t>
            </a:r>
          </a:p>
          <a:p>
            <a:pPr fontAlgn="base"/>
            <a:r>
              <a:rPr lang="sk-SK" dirty="0"/>
              <a:t>používaním emailovej schránky dotknutej osoby v období po ukončení pracovného pomeru dotknutej osoby bez právneho základu (00009/2020-Os-11 )</a:t>
            </a:r>
            <a:endParaRPr lang="en-US" dirty="0"/>
          </a:p>
        </p:txBody>
      </p:sp>
    </p:spTree>
    <p:extLst>
      <p:ext uri="{BB962C8B-B14F-4D97-AF65-F5344CB8AC3E}">
        <p14:creationId xmlns:p14="http://schemas.microsoft.com/office/powerpoint/2010/main" val="19731776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BC193-DDB9-30C1-E6E8-4E43BE22A073}"/>
            </a:ext>
          </a:extLst>
        </p:cNvPr>
        <p:cNvGrpSpPr/>
        <p:nvPr/>
      </p:nvGrpSpPr>
      <p:grpSpPr>
        <a:xfrm>
          <a:off x="0" y="0"/>
          <a:ext cx="0" cy="0"/>
          <a:chOff x="0" y="0"/>
          <a:chExt cx="0" cy="0"/>
        </a:xfrm>
      </p:grpSpPr>
      <p:sp>
        <p:nvSpPr>
          <p:cNvPr id="9218" name="Nadpis 1">
            <a:extLst>
              <a:ext uri="{FF2B5EF4-FFF2-40B4-BE49-F238E27FC236}">
                <a16:creationId xmlns:a16="http://schemas.microsoft.com/office/drawing/2014/main" id="{A806BCBD-1734-05F2-C4FC-60A53A662227}"/>
              </a:ext>
            </a:extLst>
          </p:cNvPr>
          <p:cNvSpPr>
            <a:spLocks noGrp="1" noChangeArrowheads="1"/>
          </p:cNvSpPr>
          <p:nvPr>
            <p:ph type="title"/>
          </p:nvPr>
        </p:nvSpPr>
        <p:spPr>
          <a:xfrm>
            <a:off x="2377440" y="758952"/>
            <a:ext cx="8289727" cy="1289304"/>
          </a:xfrm>
        </p:spPr>
        <p:txBody>
          <a:bodyPr lIns="91440" tIns="45720" rIns="91440" bIns="45720" anchor="t">
            <a:normAutofit/>
          </a:bodyPr>
          <a:lstStyle/>
          <a:p>
            <a:r>
              <a:rPr lang="sk-SK" b="1" dirty="0"/>
              <a:t>ZÁSADA TRANSPARENTNOSTI</a:t>
            </a:r>
            <a:endParaRPr lang="sk-SK" altLang="sk-SK" b="1" dirty="0">
              <a:ea typeface="Calibri Light"/>
              <a:cs typeface="Calibri Light"/>
            </a:endParaRPr>
          </a:p>
        </p:txBody>
      </p:sp>
      <p:sp>
        <p:nvSpPr>
          <p:cNvPr id="3" name="Zástupný objekt pre text 2">
            <a:extLst>
              <a:ext uri="{FF2B5EF4-FFF2-40B4-BE49-F238E27FC236}">
                <a16:creationId xmlns:a16="http://schemas.microsoft.com/office/drawing/2014/main" id="{CB2BD1EF-6537-E500-BFCD-FD72031E9C08}"/>
              </a:ext>
            </a:extLst>
          </p:cNvPr>
          <p:cNvSpPr>
            <a:spLocks noGrp="1"/>
          </p:cNvSpPr>
          <p:nvPr>
            <p:ph idx="1"/>
          </p:nvPr>
        </p:nvSpPr>
        <p:spPr>
          <a:xfrm>
            <a:off x="1611951" y="2048256"/>
            <a:ext cx="9055216" cy="3502152"/>
          </a:xfrm>
        </p:spPr>
        <p:txBody>
          <a:bodyPr>
            <a:normAutofit fontScale="77500" lnSpcReduction="20000"/>
          </a:bodyPr>
          <a:lstStyle/>
          <a:p>
            <a:pPr fontAlgn="base"/>
            <a:r>
              <a:rPr lang="sk-SK" dirty="0"/>
              <a:t>Čl. 5 ods. 1 písm. a) GDPR: „Osobné údaje musia byť spracúvané zákonným spôsobom, spravodlivo </a:t>
            </a:r>
            <a:r>
              <a:rPr lang="sk-SK" b="1" dirty="0"/>
              <a:t>a transparentne vo vzťahu k dotknutej osobe </a:t>
            </a:r>
            <a:r>
              <a:rPr lang="sk-SK" dirty="0"/>
              <a:t>(„zákonnosť, spravodlivosť a </a:t>
            </a:r>
            <a:r>
              <a:rPr lang="sk-SK" b="1" dirty="0"/>
              <a:t>transparentnosť</a:t>
            </a:r>
            <a:r>
              <a:rPr lang="sk-SK" dirty="0"/>
              <a:t>) </a:t>
            </a:r>
            <a:r>
              <a:rPr lang="en-US" dirty="0"/>
              <a:t>​</a:t>
            </a:r>
          </a:p>
          <a:p>
            <a:pPr fontAlgn="base"/>
            <a:r>
              <a:rPr lang="sk-SK" dirty="0"/>
              <a:t>Čl. 12 ods. 1 GDPR: Prevádzkovateľ prijme vhodné opatrenia s cieľom poskytnúť dotknutej osobe všetky informácie uvedené v článkoch 13 a 14 a všetky oznámenia podľa článkov 15 až 22 a článku 34, ktoré sa týkajú spracúvania, a to v stručnej, transparentnej, zrozumiteľnej a ľahko dostupnej forme, formulované jasne a jednoducho, a to najmä v prípade informácií určených osobitne dieťaťu. Informácie sa poskytujú písomne alebo inými prostriedkami, vrátane v prípade potreby elektronickými prostriedkami. Ak o to požiadala dotknutá osoba, informácie sa môžu poskytnúť ústne za predpokladu, že sa preukázala totožnosť dotknutej osoby iným spôsobom.</a:t>
            </a:r>
          </a:p>
        </p:txBody>
      </p:sp>
    </p:spTree>
    <p:extLst>
      <p:ext uri="{BB962C8B-B14F-4D97-AF65-F5344CB8AC3E}">
        <p14:creationId xmlns:p14="http://schemas.microsoft.com/office/powerpoint/2010/main" val="4607709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FC0FCE-A8F9-DB99-1A09-7167B07C3F97}"/>
            </a:ext>
          </a:extLst>
        </p:cNvPr>
        <p:cNvGrpSpPr/>
        <p:nvPr/>
      </p:nvGrpSpPr>
      <p:grpSpPr>
        <a:xfrm>
          <a:off x="0" y="0"/>
          <a:ext cx="0" cy="0"/>
          <a:chOff x="0" y="0"/>
          <a:chExt cx="0" cy="0"/>
        </a:xfrm>
      </p:grpSpPr>
      <p:sp>
        <p:nvSpPr>
          <p:cNvPr id="9218" name="Nadpis 1">
            <a:extLst>
              <a:ext uri="{FF2B5EF4-FFF2-40B4-BE49-F238E27FC236}">
                <a16:creationId xmlns:a16="http://schemas.microsoft.com/office/drawing/2014/main" id="{E9B9A58E-B781-CEF1-F63D-49949FCF7E8F}"/>
              </a:ext>
            </a:extLst>
          </p:cNvPr>
          <p:cNvSpPr>
            <a:spLocks noGrp="1" noChangeArrowheads="1"/>
          </p:cNvSpPr>
          <p:nvPr>
            <p:ph type="title"/>
          </p:nvPr>
        </p:nvSpPr>
        <p:spPr>
          <a:xfrm>
            <a:off x="2377440" y="758952"/>
            <a:ext cx="8289727" cy="1289304"/>
          </a:xfrm>
        </p:spPr>
        <p:txBody>
          <a:bodyPr lIns="91440" tIns="45720" rIns="91440" bIns="45720" anchor="t">
            <a:normAutofit fontScale="90000"/>
          </a:bodyPr>
          <a:lstStyle/>
          <a:p>
            <a:r>
              <a:rPr lang="sk-SK" b="1" dirty="0"/>
              <a:t>PRÍKLADY PORUŠENÍ ZÁSADY TRANSPARENTNOSTI</a:t>
            </a:r>
            <a:endParaRPr lang="sk-SK" altLang="sk-SK" b="1" dirty="0">
              <a:ea typeface="Calibri Light"/>
              <a:cs typeface="Calibri Light"/>
            </a:endParaRPr>
          </a:p>
        </p:txBody>
      </p:sp>
      <p:sp>
        <p:nvSpPr>
          <p:cNvPr id="3" name="Zástupný objekt pre text 2">
            <a:extLst>
              <a:ext uri="{FF2B5EF4-FFF2-40B4-BE49-F238E27FC236}">
                <a16:creationId xmlns:a16="http://schemas.microsoft.com/office/drawing/2014/main" id="{A0292B31-CCDB-3CA4-2AFE-9F20FCE7DCDD}"/>
              </a:ext>
            </a:extLst>
          </p:cNvPr>
          <p:cNvSpPr>
            <a:spLocks noGrp="1"/>
          </p:cNvSpPr>
          <p:nvPr>
            <p:ph idx="1"/>
          </p:nvPr>
        </p:nvSpPr>
        <p:spPr>
          <a:xfrm>
            <a:off x="1611951" y="2048256"/>
            <a:ext cx="9055216" cy="3502152"/>
          </a:xfrm>
        </p:spPr>
        <p:txBody>
          <a:bodyPr>
            <a:normAutofit fontScale="62500" lnSpcReduction="20000"/>
          </a:bodyPr>
          <a:lstStyle/>
          <a:p>
            <a:pPr fontAlgn="base"/>
            <a:r>
              <a:rPr lang="sk-SK" dirty="0"/>
              <a:t>prevádzkovateľ uvádza na svojom webovom sídle odkaz na neúčinný právny predpis (pri kamerovom systéme odkazuje na zákon č. 122/2013 Z. Z. o ochrane OÚ) (00921/2022-Os-8)</a:t>
            </a:r>
            <a:r>
              <a:rPr lang="en-US" dirty="0"/>
              <a:t>​</a:t>
            </a:r>
          </a:p>
          <a:p>
            <a:pPr fontAlgn="base"/>
            <a:r>
              <a:rPr lang="sk-SK" dirty="0"/>
              <a:t>v súvislosti s poskytovaním informácií prostredníctvom webového sídla neposkytuje dotknutým osobám informácie o účele a právnom základe spracúvania OÚ, ktorým je poskytovanie zdravotnej starostlivosti ako základnej činnosti zdravotníckeho zariadenia, a že spracúvanie OÚ vyplýva poskytovateľovi zdravotnej starostlivosti z osobitného zákona (01077/2021-Os-7)</a:t>
            </a:r>
            <a:r>
              <a:rPr lang="en-US" dirty="0"/>
              <a:t>​</a:t>
            </a:r>
          </a:p>
          <a:p>
            <a:pPr fontAlgn="base"/>
            <a:r>
              <a:rPr lang="sk-SK" dirty="0"/>
              <a:t>poskytoval dotknutým osobám nesprávne informácie o príjemcovi OÚ podľa čl. 13 ods. 1 písm. e), nakoľko príjemcom podľa čl. 4 ods. 9 GDPR nemôže byť sám prevádzkovateľ (01080/2021-Os-2)</a:t>
            </a:r>
            <a:r>
              <a:rPr lang="en-US" dirty="0"/>
              <a:t>​</a:t>
            </a:r>
          </a:p>
          <a:p>
            <a:pPr fontAlgn="base"/>
            <a:r>
              <a:rPr lang="sk-SK" dirty="0"/>
              <a:t>prevádzkovateľ ad 2) na webovej stránke v súvislosti s odvolaním súhlasu so spracúvaním OÚ dotknutých osôb na účel zasielania obchodných oznámení v súvislosti s uplatňovaním práv dotknutých osôb </a:t>
            </a:r>
            <a:r>
              <a:rPr lang="sk-SK" dirty="0" err="1"/>
              <a:t>súvisiaćich</a:t>
            </a:r>
            <a:r>
              <a:rPr lang="sk-SK" dirty="0"/>
              <a:t> s účelom zasielania obchodných oznámení odkazovala na nefunkčnú emailovú adresu, čím postupovala voči dotknutým osobám netransparentne (00049/2022-Os-14)</a:t>
            </a:r>
            <a:endParaRPr lang="en-US" dirty="0"/>
          </a:p>
        </p:txBody>
      </p:sp>
    </p:spTree>
    <p:extLst>
      <p:ext uri="{BB962C8B-B14F-4D97-AF65-F5344CB8AC3E}">
        <p14:creationId xmlns:p14="http://schemas.microsoft.com/office/powerpoint/2010/main" val="20025301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F5203-8E4E-EE94-16E8-EE5686678F53}"/>
            </a:ext>
          </a:extLst>
        </p:cNvPr>
        <p:cNvGrpSpPr/>
        <p:nvPr/>
      </p:nvGrpSpPr>
      <p:grpSpPr>
        <a:xfrm>
          <a:off x="0" y="0"/>
          <a:ext cx="0" cy="0"/>
          <a:chOff x="0" y="0"/>
          <a:chExt cx="0" cy="0"/>
        </a:xfrm>
      </p:grpSpPr>
      <p:sp>
        <p:nvSpPr>
          <p:cNvPr id="14338" name="Rectangle 1026">
            <a:extLst>
              <a:ext uri="{FF2B5EF4-FFF2-40B4-BE49-F238E27FC236}">
                <a16:creationId xmlns:a16="http://schemas.microsoft.com/office/drawing/2014/main" id="{2A659FD8-146E-1050-9E8E-BF9867AA38C0}"/>
              </a:ext>
            </a:extLst>
          </p:cNvPr>
          <p:cNvSpPr>
            <a:spLocks noGrp="1" noChangeArrowheads="1"/>
          </p:cNvSpPr>
          <p:nvPr>
            <p:ph type="title"/>
          </p:nvPr>
        </p:nvSpPr>
        <p:spPr>
          <a:xfrm>
            <a:off x="2154238" y="365126"/>
            <a:ext cx="7886700" cy="1325563"/>
          </a:xfrm>
        </p:spPr>
        <p:txBody>
          <a:bodyPr/>
          <a:lstStyle/>
          <a:p>
            <a:pPr algn="ctr"/>
            <a:r>
              <a:rPr lang="sk-SK" b="1" dirty="0"/>
              <a:t>ZÁSADA OBMEDZENIA ÚČELU</a:t>
            </a:r>
            <a:endParaRPr lang="sk-SK" altLang="sk-SK" dirty="0">
              <a:latin typeface="Arial" panose="020B0604020202020204" pitchFamily="34" charset="0"/>
            </a:endParaRPr>
          </a:p>
        </p:txBody>
      </p:sp>
      <p:sp>
        <p:nvSpPr>
          <p:cNvPr id="2" name="Zástupný objekt pre obsah 1">
            <a:extLst>
              <a:ext uri="{FF2B5EF4-FFF2-40B4-BE49-F238E27FC236}">
                <a16:creationId xmlns:a16="http://schemas.microsoft.com/office/drawing/2014/main" id="{07753888-FD83-FCB7-87AF-9F7CB79D92EF}"/>
              </a:ext>
            </a:extLst>
          </p:cNvPr>
          <p:cNvSpPr>
            <a:spLocks noGrp="1"/>
          </p:cNvSpPr>
          <p:nvPr>
            <p:ph sz="half" idx="2"/>
          </p:nvPr>
        </p:nvSpPr>
        <p:spPr>
          <a:xfrm>
            <a:off x="763962" y="2048257"/>
            <a:ext cx="5233614" cy="3275804"/>
          </a:xfrm>
        </p:spPr>
        <p:txBody>
          <a:bodyPr/>
          <a:lstStyle/>
          <a:p>
            <a:pPr algn="just"/>
            <a:r>
              <a:rPr lang="sk-SK" sz="1800" dirty="0"/>
              <a:t>§ 7: Osobné údaje sa môžu získavať len </a:t>
            </a:r>
            <a:r>
              <a:rPr lang="sk-SK" sz="1800" b="1" dirty="0"/>
              <a:t>na konkrétne určený, výslovne uvedený a oprávnený účel </a:t>
            </a:r>
            <a:r>
              <a:rPr lang="sk-SK" sz="1800" dirty="0"/>
              <a:t>a nesmú sa ďalej spracúvať spôsobom, ktorý nie je zlučiteľný s týmto účelom; ďalšie spracúvanie osobných údajov na účel archivácie, na vedecký účel, na účel historického výskumu alebo na štatistický účel, ak je v súlade s osobitným predpisom</a:t>
            </a:r>
            <a:r>
              <a:rPr lang="sk-SK" sz="1800" b="1" i="1" u="sng" dirty="0">
                <a:hlinkClick r:id="rId3"/>
              </a:rPr>
              <a:t>8)</a:t>
            </a:r>
            <a:r>
              <a:rPr lang="sk-SK" sz="1800" dirty="0"/>
              <a:t> a ak sú dodržané primerané záruky ochrany práv dotknutej osoby podľa </a:t>
            </a:r>
            <a:r>
              <a:rPr lang="sk-SK" sz="1800" b="1" i="1" u="sng" dirty="0">
                <a:hlinkClick r:id="rId4"/>
              </a:rPr>
              <a:t>§ 78 ods. 8</a:t>
            </a:r>
            <a:r>
              <a:rPr lang="sk-SK" sz="1800" dirty="0"/>
              <a:t>, sa nepovažuje za nezlučiteľné s pôvodným účelom.</a:t>
            </a:r>
          </a:p>
        </p:txBody>
      </p:sp>
      <p:pic>
        <p:nvPicPr>
          <p:cNvPr id="8194" name="Picture 2" descr="4,300+ Personal Information Stock Illustrations, Royalty-Free Vector  Graphics &amp; Clip Art - iStock | Personal information security, Personal  information icon, Protect personal information">
            <a:extLst>
              <a:ext uri="{FF2B5EF4-FFF2-40B4-BE49-F238E27FC236}">
                <a16:creationId xmlns:a16="http://schemas.microsoft.com/office/drawing/2014/main" id="{06032001-DDDA-C767-C4B3-840E7A8ACAA3}"/>
              </a:ext>
            </a:extLst>
          </p:cNvPr>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bwMode="auto">
          <a:xfrm>
            <a:off x="6784848" y="1984248"/>
            <a:ext cx="4050792" cy="3339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2275804"/>
      </p:ext>
    </p:extLst>
  </p:cSld>
  <p:clrMapOvr>
    <a:masterClrMapping/>
  </p:clrMapOvr>
  <p:transition spd="slow">
    <p:blinds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C3056A-8159-3445-4AD6-A458C8A2ED9F}"/>
            </a:ext>
          </a:extLst>
        </p:cNvPr>
        <p:cNvGrpSpPr/>
        <p:nvPr/>
      </p:nvGrpSpPr>
      <p:grpSpPr>
        <a:xfrm>
          <a:off x="0" y="0"/>
          <a:ext cx="0" cy="0"/>
          <a:chOff x="0" y="0"/>
          <a:chExt cx="0" cy="0"/>
        </a:xfrm>
      </p:grpSpPr>
      <p:sp>
        <p:nvSpPr>
          <p:cNvPr id="9218" name="Nadpis 1">
            <a:extLst>
              <a:ext uri="{FF2B5EF4-FFF2-40B4-BE49-F238E27FC236}">
                <a16:creationId xmlns:a16="http://schemas.microsoft.com/office/drawing/2014/main" id="{887FCD22-822E-7C22-F11C-242372CCA488}"/>
              </a:ext>
            </a:extLst>
          </p:cNvPr>
          <p:cNvSpPr>
            <a:spLocks noGrp="1" noChangeArrowheads="1"/>
          </p:cNvSpPr>
          <p:nvPr>
            <p:ph type="title"/>
          </p:nvPr>
        </p:nvSpPr>
        <p:spPr>
          <a:xfrm>
            <a:off x="2377440" y="758952"/>
            <a:ext cx="8289727" cy="1289304"/>
          </a:xfrm>
        </p:spPr>
        <p:txBody>
          <a:bodyPr lIns="91440" tIns="45720" rIns="91440" bIns="45720" anchor="t">
            <a:normAutofit fontScale="90000"/>
          </a:bodyPr>
          <a:lstStyle/>
          <a:p>
            <a:r>
              <a:rPr lang="sk-SK" b="1" dirty="0"/>
              <a:t>PRÍKLADY PORUŠENÍ ZÁSADY OBMEDZENIA ÚČELU</a:t>
            </a:r>
            <a:endParaRPr lang="sk-SK" altLang="sk-SK" b="1" dirty="0">
              <a:ea typeface="Calibri Light"/>
              <a:cs typeface="Calibri Light"/>
            </a:endParaRPr>
          </a:p>
        </p:txBody>
      </p:sp>
      <p:sp>
        <p:nvSpPr>
          <p:cNvPr id="3" name="Zástupný objekt pre text 2">
            <a:extLst>
              <a:ext uri="{FF2B5EF4-FFF2-40B4-BE49-F238E27FC236}">
                <a16:creationId xmlns:a16="http://schemas.microsoft.com/office/drawing/2014/main" id="{DA5D96F5-5F5D-1AE1-2DC3-8E6E0755E021}"/>
              </a:ext>
            </a:extLst>
          </p:cNvPr>
          <p:cNvSpPr>
            <a:spLocks noGrp="1"/>
          </p:cNvSpPr>
          <p:nvPr>
            <p:ph idx="1"/>
          </p:nvPr>
        </p:nvSpPr>
        <p:spPr>
          <a:xfrm>
            <a:off x="1611951" y="2048256"/>
            <a:ext cx="9055216" cy="3502152"/>
          </a:xfrm>
        </p:spPr>
        <p:txBody>
          <a:bodyPr>
            <a:normAutofit fontScale="77500" lnSpcReduction="20000"/>
          </a:bodyPr>
          <a:lstStyle/>
          <a:p>
            <a:pPr fontAlgn="base"/>
            <a:r>
              <a:rPr lang="sk-SK" dirty="0"/>
              <a:t>OÚ, ktoré prevádzkovateľ pôvodne získal na základe osobitných práv. predpisov a za zákonom stanoveným účelom, využil aj na účel zverejňovania v občasníku </a:t>
            </a:r>
            <a:r>
              <a:rPr lang="sk-SK" dirty="0" err="1"/>
              <a:t>Smolenické</a:t>
            </a:r>
            <a:r>
              <a:rPr lang="sk-SK" dirty="0"/>
              <a:t> noviny, čím prekročil zákonom stanovený účel spracúvania OÚ (01080/2021-Os-2)</a:t>
            </a:r>
            <a:r>
              <a:rPr lang="en-US" dirty="0"/>
              <a:t>​</a:t>
            </a:r>
          </a:p>
          <a:p>
            <a:pPr fontAlgn="base"/>
            <a:r>
              <a:rPr lang="sk-SK" dirty="0"/>
              <a:t>záznam z kamerového systému inštalovaného v Múzeu Bojnice obsahujúci OÚ navrhovateľky (podobizeň a informáciu o jej pohybe v danom čase a priestore) nevyužil výlučne za deklarovaným účelom, ale aj za účelom plnenia kontroly pracovných povinností navrhovateľky (0101/2021-Os-7)</a:t>
            </a:r>
            <a:r>
              <a:rPr lang="en-US" dirty="0"/>
              <a:t>​</a:t>
            </a:r>
          </a:p>
          <a:p>
            <a:pPr fontAlgn="base"/>
            <a:r>
              <a:rPr lang="sk-SK" dirty="0"/>
              <a:t>uskutočnil spracovateľskú operáciu zverejnenia OÚ 16 dotknutých osôb v rozsahu: titul, meno a priezvisko, ktoré pôvodne získal na základe zákona č. 53/1998 Z. z. o hlásení pobytu občanov SR a registri obyvateľov SR z evidencie obyvateľov a tieto využil na účel zverejňovania v obecných novinách a na svojom webovom sídle (00170/2020-Os-9)</a:t>
            </a:r>
            <a:endParaRPr lang="en-US" dirty="0"/>
          </a:p>
        </p:txBody>
      </p:sp>
    </p:spTree>
    <p:extLst>
      <p:ext uri="{BB962C8B-B14F-4D97-AF65-F5344CB8AC3E}">
        <p14:creationId xmlns:p14="http://schemas.microsoft.com/office/powerpoint/2010/main" val="3913999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DBDB274F-E0EC-4FC3-9E9C-477713B3D1DB}"/>
              </a:ext>
            </a:extLst>
          </p:cNvPr>
          <p:cNvSpPr>
            <a:spLocks noGrp="1"/>
          </p:cNvSpPr>
          <p:nvPr>
            <p:ph sz="half" idx="1"/>
          </p:nvPr>
        </p:nvSpPr>
        <p:spPr>
          <a:xfrm>
            <a:off x="762000" y="1825625"/>
            <a:ext cx="9552432" cy="3516842"/>
          </a:xfrm>
        </p:spPr>
        <p:txBody>
          <a:bodyPr/>
          <a:lstStyle/>
          <a:p>
            <a:pPr marL="0" indent="0" algn="ctr">
              <a:buNone/>
            </a:pPr>
            <a:endParaRPr lang="sk-SK" sz="4000" b="1" dirty="0">
              <a:solidFill>
                <a:schemeClr val="bg1"/>
              </a:solidFill>
            </a:endParaRPr>
          </a:p>
          <a:p>
            <a:pPr marL="0" indent="0" algn="ctr">
              <a:buNone/>
            </a:pPr>
            <a:endParaRPr lang="sk-SK" sz="4000" b="1" dirty="0">
              <a:solidFill>
                <a:schemeClr val="bg1"/>
              </a:solidFill>
            </a:endParaRPr>
          </a:p>
          <a:p>
            <a:pPr marL="0" indent="0" algn="ctr">
              <a:buNone/>
            </a:pPr>
            <a:r>
              <a:rPr lang="sk-SK" sz="4000" b="1" dirty="0">
                <a:solidFill>
                  <a:schemeClr val="bg1"/>
                </a:solidFill>
              </a:rPr>
              <a:t>PRÁVNA ÚPRAVA</a:t>
            </a:r>
          </a:p>
        </p:txBody>
      </p:sp>
    </p:spTree>
    <p:extLst>
      <p:ext uri="{BB962C8B-B14F-4D97-AF65-F5344CB8AC3E}">
        <p14:creationId xmlns:p14="http://schemas.microsoft.com/office/powerpoint/2010/main" val="8322367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C0A7D-97D4-2D3C-ED51-9274E933586F}"/>
            </a:ext>
          </a:extLst>
        </p:cNvPr>
        <p:cNvGrpSpPr/>
        <p:nvPr/>
      </p:nvGrpSpPr>
      <p:grpSpPr>
        <a:xfrm>
          <a:off x="0" y="0"/>
          <a:ext cx="0" cy="0"/>
          <a:chOff x="0" y="0"/>
          <a:chExt cx="0" cy="0"/>
        </a:xfrm>
      </p:grpSpPr>
      <p:sp>
        <p:nvSpPr>
          <p:cNvPr id="14338" name="Rectangle 1026">
            <a:extLst>
              <a:ext uri="{FF2B5EF4-FFF2-40B4-BE49-F238E27FC236}">
                <a16:creationId xmlns:a16="http://schemas.microsoft.com/office/drawing/2014/main" id="{AC7AD54E-8C80-3BFF-32E0-06D430DE20B0}"/>
              </a:ext>
            </a:extLst>
          </p:cNvPr>
          <p:cNvSpPr>
            <a:spLocks noGrp="1" noChangeArrowheads="1"/>
          </p:cNvSpPr>
          <p:nvPr>
            <p:ph type="title"/>
          </p:nvPr>
        </p:nvSpPr>
        <p:spPr>
          <a:xfrm>
            <a:off x="2154238" y="365126"/>
            <a:ext cx="7886700" cy="1325563"/>
          </a:xfrm>
        </p:spPr>
        <p:txBody>
          <a:bodyPr/>
          <a:lstStyle/>
          <a:p>
            <a:pPr algn="ctr"/>
            <a:r>
              <a:rPr lang="sk-SK" b="1" dirty="0"/>
              <a:t>ZÁSADA MINIMALIZÁCIE</a:t>
            </a:r>
            <a:endParaRPr lang="sk-SK" altLang="sk-SK" dirty="0">
              <a:latin typeface="Arial" panose="020B0604020202020204" pitchFamily="34" charset="0"/>
            </a:endParaRPr>
          </a:p>
        </p:txBody>
      </p:sp>
      <p:sp>
        <p:nvSpPr>
          <p:cNvPr id="3" name="Zástupný objekt pre obsah 2">
            <a:extLst>
              <a:ext uri="{FF2B5EF4-FFF2-40B4-BE49-F238E27FC236}">
                <a16:creationId xmlns:a16="http://schemas.microsoft.com/office/drawing/2014/main" id="{75A2BD66-213C-D857-46A3-941D65CE0C81}"/>
              </a:ext>
            </a:extLst>
          </p:cNvPr>
          <p:cNvSpPr>
            <a:spLocks noGrp="1"/>
          </p:cNvSpPr>
          <p:nvPr>
            <p:ph sz="half" idx="2"/>
          </p:nvPr>
        </p:nvSpPr>
        <p:spPr/>
        <p:txBody>
          <a:bodyPr/>
          <a:lstStyle/>
          <a:p>
            <a:pPr algn="just" fontAlgn="base"/>
            <a:r>
              <a:rPr lang="sk-SK" dirty="0"/>
              <a:t>§ 8: Spracúvané osobné údaje musia byť </a:t>
            </a:r>
            <a:r>
              <a:rPr lang="sk-SK" b="1" dirty="0"/>
              <a:t>primerané, relevantné a obmedzené na nevyhnutný rozsah daný účelom, na ktorý sa spracúvajú</a:t>
            </a:r>
            <a:r>
              <a:rPr lang="sk-SK" dirty="0"/>
              <a:t>.</a:t>
            </a:r>
            <a:r>
              <a:rPr lang="en-US" dirty="0"/>
              <a:t>​</a:t>
            </a:r>
          </a:p>
          <a:p>
            <a:pPr algn="just" fontAlgn="base"/>
            <a:r>
              <a:rPr lang="sk-SK" dirty="0"/>
              <a:t>menej je viac!</a:t>
            </a:r>
            <a:endParaRPr lang="en-US" dirty="0"/>
          </a:p>
          <a:p>
            <a:endParaRPr lang="sk-SK" dirty="0"/>
          </a:p>
        </p:txBody>
      </p:sp>
      <p:pic>
        <p:nvPicPr>
          <p:cNvPr id="9218" name="Picture 2" descr="GDPR and privacy politics. People protecting business data and legal  information, flat vector modern illustration 33839353 Vector Art at Vecteezy">
            <a:extLst>
              <a:ext uri="{FF2B5EF4-FFF2-40B4-BE49-F238E27FC236}">
                <a16:creationId xmlns:a16="http://schemas.microsoft.com/office/drawing/2014/main" id="{0A45B7F8-2FAF-2475-DECA-D16026F8BFE0}"/>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7315994" y="1975104"/>
            <a:ext cx="3537934" cy="3349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154112"/>
      </p:ext>
    </p:extLst>
  </p:cSld>
  <p:clrMapOvr>
    <a:masterClrMapping/>
  </p:clrMapOvr>
  <p:transition spd="slow">
    <p:blinds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FD454F-5BEB-9C0A-63C9-0FF2ABCBE6FF}"/>
            </a:ext>
          </a:extLst>
        </p:cNvPr>
        <p:cNvGrpSpPr/>
        <p:nvPr/>
      </p:nvGrpSpPr>
      <p:grpSpPr>
        <a:xfrm>
          <a:off x="0" y="0"/>
          <a:ext cx="0" cy="0"/>
          <a:chOff x="0" y="0"/>
          <a:chExt cx="0" cy="0"/>
        </a:xfrm>
      </p:grpSpPr>
      <p:sp>
        <p:nvSpPr>
          <p:cNvPr id="9218" name="Nadpis 1">
            <a:extLst>
              <a:ext uri="{FF2B5EF4-FFF2-40B4-BE49-F238E27FC236}">
                <a16:creationId xmlns:a16="http://schemas.microsoft.com/office/drawing/2014/main" id="{25D727D9-608D-D561-3ED8-5E0BB0B8D48C}"/>
              </a:ext>
            </a:extLst>
          </p:cNvPr>
          <p:cNvSpPr>
            <a:spLocks noGrp="1" noChangeArrowheads="1"/>
          </p:cNvSpPr>
          <p:nvPr>
            <p:ph type="title"/>
          </p:nvPr>
        </p:nvSpPr>
        <p:spPr>
          <a:xfrm>
            <a:off x="2377440" y="758952"/>
            <a:ext cx="8289727" cy="1289304"/>
          </a:xfrm>
        </p:spPr>
        <p:txBody>
          <a:bodyPr lIns="91440" tIns="45720" rIns="91440" bIns="45720" anchor="t">
            <a:normAutofit fontScale="90000"/>
          </a:bodyPr>
          <a:lstStyle/>
          <a:p>
            <a:r>
              <a:rPr lang="sk-SK" b="1" dirty="0"/>
              <a:t>PRÍKLADY PORUŠENÍ ZÁSADY MINIMALIZÁCIE</a:t>
            </a:r>
            <a:endParaRPr lang="sk-SK" altLang="sk-SK" b="1" dirty="0">
              <a:ea typeface="Calibri Light"/>
              <a:cs typeface="Calibri Light"/>
            </a:endParaRPr>
          </a:p>
        </p:txBody>
      </p:sp>
      <p:sp>
        <p:nvSpPr>
          <p:cNvPr id="3" name="Zástupný objekt pre text 2">
            <a:extLst>
              <a:ext uri="{FF2B5EF4-FFF2-40B4-BE49-F238E27FC236}">
                <a16:creationId xmlns:a16="http://schemas.microsoft.com/office/drawing/2014/main" id="{3D95576B-9DF6-F027-D765-E1E406C64B49}"/>
              </a:ext>
            </a:extLst>
          </p:cNvPr>
          <p:cNvSpPr>
            <a:spLocks noGrp="1"/>
          </p:cNvSpPr>
          <p:nvPr>
            <p:ph idx="1"/>
          </p:nvPr>
        </p:nvSpPr>
        <p:spPr>
          <a:xfrm>
            <a:off x="1611951" y="2048256"/>
            <a:ext cx="9055216" cy="3502152"/>
          </a:xfrm>
        </p:spPr>
        <p:txBody>
          <a:bodyPr>
            <a:normAutofit fontScale="85000" lnSpcReduction="20000"/>
          </a:bodyPr>
          <a:lstStyle/>
          <a:p>
            <a:pPr fontAlgn="base"/>
            <a:r>
              <a:rPr lang="sk-SK" dirty="0"/>
              <a:t>porušenie zásady minimalizácie vzhľadom na rozsah OÚ, ktoré vyžaduje od dotknutých osôb pri vybavovaní žiadosti na poskytnutie potvrdenia, či o nich OÚ spracúva, resp. pri poskytnutí kópie takýchto OÚ (00090-2021-Os-17)</a:t>
            </a:r>
            <a:r>
              <a:rPr lang="en-US" dirty="0"/>
              <a:t>​</a:t>
            </a:r>
          </a:p>
          <a:p>
            <a:pPr fontAlgn="base"/>
            <a:r>
              <a:rPr lang="sk-SK" dirty="0"/>
              <a:t>porušil zásadu minimalizácie údajov nakoľko spracúval </a:t>
            </a:r>
            <a:r>
              <a:rPr lang="sk-SK" dirty="0" err="1"/>
              <a:t>pr</a:t>
            </a:r>
            <a:r>
              <a:rPr lang="sk-SK" dirty="0"/>
              <a:t>. kamier monitorujúcich okolie budov prevádzkovateľa OÚ v neprimerane veľkom rozsahu vzhľadom na stanovený účel spracúvania (00091/2020-Os-5)</a:t>
            </a:r>
            <a:r>
              <a:rPr lang="en-US" dirty="0"/>
              <a:t>​</a:t>
            </a:r>
          </a:p>
          <a:p>
            <a:pPr fontAlgn="base"/>
            <a:r>
              <a:rPr lang="sk-SK" dirty="0"/>
              <a:t>pri vybavovaní žiadosti navrhovateľa vyžadoval na overenie jeho totožnosti údaje, ktoré neboli nevyhnutné na vybavenie žiadosti dotknutej osoby (00093/2022-Os-4)</a:t>
            </a:r>
            <a:endParaRPr lang="en-US" dirty="0"/>
          </a:p>
        </p:txBody>
      </p:sp>
    </p:spTree>
    <p:extLst>
      <p:ext uri="{BB962C8B-B14F-4D97-AF65-F5344CB8AC3E}">
        <p14:creationId xmlns:p14="http://schemas.microsoft.com/office/powerpoint/2010/main" val="41300068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C9D32-E585-11CF-8AA2-1079294FE783}"/>
            </a:ext>
          </a:extLst>
        </p:cNvPr>
        <p:cNvGrpSpPr/>
        <p:nvPr/>
      </p:nvGrpSpPr>
      <p:grpSpPr>
        <a:xfrm>
          <a:off x="0" y="0"/>
          <a:ext cx="0" cy="0"/>
          <a:chOff x="0" y="0"/>
          <a:chExt cx="0" cy="0"/>
        </a:xfrm>
      </p:grpSpPr>
      <p:sp>
        <p:nvSpPr>
          <p:cNvPr id="14338" name="Rectangle 1026">
            <a:extLst>
              <a:ext uri="{FF2B5EF4-FFF2-40B4-BE49-F238E27FC236}">
                <a16:creationId xmlns:a16="http://schemas.microsoft.com/office/drawing/2014/main" id="{196B532F-49D8-7FC1-5A33-7F3ED9059E12}"/>
              </a:ext>
            </a:extLst>
          </p:cNvPr>
          <p:cNvSpPr>
            <a:spLocks noGrp="1" noChangeArrowheads="1"/>
          </p:cNvSpPr>
          <p:nvPr>
            <p:ph type="title"/>
          </p:nvPr>
        </p:nvSpPr>
        <p:spPr>
          <a:xfrm>
            <a:off x="2154238" y="365126"/>
            <a:ext cx="7886700" cy="1325563"/>
          </a:xfrm>
        </p:spPr>
        <p:txBody>
          <a:bodyPr/>
          <a:lstStyle/>
          <a:p>
            <a:pPr algn="ctr"/>
            <a:r>
              <a:rPr lang="sk-SK" b="1" dirty="0"/>
              <a:t>ZÁSADA SPRÁVNOSTI</a:t>
            </a:r>
            <a:endParaRPr lang="sk-SK" altLang="sk-SK" dirty="0">
              <a:latin typeface="Arial" panose="020B0604020202020204" pitchFamily="34" charset="0"/>
            </a:endParaRPr>
          </a:p>
        </p:txBody>
      </p:sp>
      <p:sp>
        <p:nvSpPr>
          <p:cNvPr id="2" name="Zástupný objekt pre obsah 1">
            <a:extLst>
              <a:ext uri="{FF2B5EF4-FFF2-40B4-BE49-F238E27FC236}">
                <a16:creationId xmlns:a16="http://schemas.microsoft.com/office/drawing/2014/main" id="{C6B38806-EFD0-448F-F629-2DCDB39843AC}"/>
              </a:ext>
            </a:extLst>
          </p:cNvPr>
          <p:cNvSpPr>
            <a:spLocks noGrp="1"/>
          </p:cNvSpPr>
          <p:nvPr>
            <p:ph sz="half" idx="2"/>
          </p:nvPr>
        </p:nvSpPr>
        <p:spPr>
          <a:xfrm>
            <a:off x="763962" y="1773936"/>
            <a:ext cx="5233614" cy="3550125"/>
          </a:xfrm>
        </p:spPr>
        <p:txBody>
          <a:bodyPr/>
          <a:lstStyle/>
          <a:p>
            <a:pPr algn="just"/>
            <a:r>
              <a:rPr lang="sk-SK" dirty="0"/>
              <a:t>§ 9: Spracúvané osobné údaje musia byť </a:t>
            </a:r>
            <a:r>
              <a:rPr lang="sk-SK" b="1" dirty="0"/>
              <a:t>správne a podľa potreby aktualizované</a:t>
            </a:r>
            <a:r>
              <a:rPr lang="sk-SK" dirty="0"/>
              <a:t>; musia sa prijať primerané a účinné opatrenia na zabezpečenie toho, aby sa osobné údaje, ktoré sú nesprávne z hľadiska účelov, na ktoré sa spracúvajú, bez zbytočného odkladu vymazali alebo opravili.</a:t>
            </a:r>
            <a:endParaRPr lang="sk-SK" sz="1800" dirty="0"/>
          </a:p>
        </p:txBody>
      </p:sp>
      <p:pic>
        <p:nvPicPr>
          <p:cNvPr id="10242" name="Picture 2" descr="3,800+ Checked Mark Stock Illustrations, Royalty-Free Vector Graphics &amp;  Clip Art - iStock | Check mark">
            <a:extLst>
              <a:ext uri="{FF2B5EF4-FFF2-40B4-BE49-F238E27FC236}">
                <a16:creationId xmlns:a16="http://schemas.microsoft.com/office/drawing/2014/main" id="{2BFC8012-CA2F-F08F-0AA5-FEEA436ED75B}"/>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7130143" y="1773936"/>
            <a:ext cx="3733800" cy="3550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6033493"/>
      </p:ext>
    </p:extLst>
  </p:cSld>
  <p:clrMapOvr>
    <a:masterClrMapping/>
  </p:clrMapOvr>
  <p:transition spd="slow">
    <p:blinds dir="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0C77E2-C858-294C-A5F2-B6BBA722D7E0}"/>
            </a:ext>
          </a:extLst>
        </p:cNvPr>
        <p:cNvGrpSpPr/>
        <p:nvPr/>
      </p:nvGrpSpPr>
      <p:grpSpPr>
        <a:xfrm>
          <a:off x="0" y="0"/>
          <a:ext cx="0" cy="0"/>
          <a:chOff x="0" y="0"/>
          <a:chExt cx="0" cy="0"/>
        </a:xfrm>
      </p:grpSpPr>
      <p:sp>
        <p:nvSpPr>
          <p:cNvPr id="14338" name="Rectangle 1026">
            <a:extLst>
              <a:ext uri="{FF2B5EF4-FFF2-40B4-BE49-F238E27FC236}">
                <a16:creationId xmlns:a16="http://schemas.microsoft.com/office/drawing/2014/main" id="{FE2850A9-5017-564E-93C8-8DDDF55A8B5D}"/>
              </a:ext>
            </a:extLst>
          </p:cNvPr>
          <p:cNvSpPr>
            <a:spLocks noGrp="1" noChangeArrowheads="1"/>
          </p:cNvSpPr>
          <p:nvPr>
            <p:ph type="title"/>
          </p:nvPr>
        </p:nvSpPr>
        <p:spPr>
          <a:xfrm>
            <a:off x="2154238" y="365126"/>
            <a:ext cx="7886700" cy="1325563"/>
          </a:xfrm>
        </p:spPr>
        <p:txBody>
          <a:bodyPr/>
          <a:lstStyle/>
          <a:p>
            <a:pPr algn="ctr"/>
            <a:r>
              <a:rPr lang="sk-SK" b="1" dirty="0"/>
              <a:t>ZÁSADA SPRÁVNOSTI</a:t>
            </a:r>
            <a:endParaRPr lang="sk-SK" altLang="sk-SK" dirty="0">
              <a:latin typeface="Arial" panose="020B0604020202020204" pitchFamily="34" charset="0"/>
            </a:endParaRPr>
          </a:p>
        </p:txBody>
      </p:sp>
      <p:sp>
        <p:nvSpPr>
          <p:cNvPr id="2" name="Zástupný objekt pre obsah 1">
            <a:extLst>
              <a:ext uri="{FF2B5EF4-FFF2-40B4-BE49-F238E27FC236}">
                <a16:creationId xmlns:a16="http://schemas.microsoft.com/office/drawing/2014/main" id="{CD8BF38C-AC9A-EC7E-A15C-0C47367F4AE4}"/>
              </a:ext>
            </a:extLst>
          </p:cNvPr>
          <p:cNvSpPr>
            <a:spLocks noGrp="1"/>
          </p:cNvSpPr>
          <p:nvPr>
            <p:ph sz="half" idx="2"/>
          </p:nvPr>
        </p:nvSpPr>
        <p:spPr>
          <a:xfrm>
            <a:off x="763962" y="1773936"/>
            <a:ext cx="5233614" cy="3550125"/>
          </a:xfrm>
        </p:spPr>
        <p:txBody>
          <a:bodyPr/>
          <a:lstStyle/>
          <a:p>
            <a:pPr algn="just"/>
            <a:r>
              <a:rPr lang="sk-SK" sz="2200" dirty="0"/>
              <a:t>§ 10: Osobné údaje musia byť </a:t>
            </a:r>
            <a:r>
              <a:rPr lang="sk-SK" sz="2200" b="1" dirty="0"/>
              <a:t>uchovávané vo forme, ktorá umožňuje identifikáciu dotknutej osoby najneskôr dovtedy, kým je to potrebné na účel, na ktorý sa osobné údaje spracúvajú</a:t>
            </a:r>
            <a:r>
              <a:rPr lang="sk-SK" sz="2200" dirty="0"/>
              <a:t>; osobné údaje sa môžu uchovávať dlhšie, ak sa majú spracúvať výlučne na účel archivácie, na vedecký účel, na účel historického výskumu alebo na štatistický účel na základe osobitného predpisu</a:t>
            </a:r>
            <a:r>
              <a:rPr lang="sk-SK" sz="2200" b="1" i="1" u="sng" dirty="0">
                <a:hlinkClick r:id="rId3"/>
              </a:rPr>
              <a:t>8)</a:t>
            </a:r>
            <a:r>
              <a:rPr lang="sk-SK" sz="2200" dirty="0"/>
              <a:t> a ak sú dodržané primerané záruky ochrany práv dotknutej osoby podľa </a:t>
            </a:r>
            <a:r>
              <a:rPr lang="sk-SK" sz="2200" b="1" i="1" u="sng" dirty="0">
                <a:hlinkClick r:id="rId4"/>
              </a:rPr>
              <a:t>§ 78 ods. 8</a:t>
            </a:r>
            <a:r>
              <a:rPr lang="sk-SK" sz="2200" dirty="0"/>
              <a:t>.</a:t>
            </a:r>
          </a:p>
        </p:txBody>
      </p:sp>
      <p:sp>
        <p:nvSpPr>
          <p:cNvPr id="10" name="Zástupný objekt pre obsah 9">
            <a:extLst>
              <a:ext uri="{FF2B5EF4-FFF2-40B4-BE49-F238E27FC236}">
                <a16:creationId xmlns:a16="http://schemas.microsoft.com/office/drawing/2014/main" id="{4E78D4F8-53F3-F69A-02C5-28EE56A6EC1F}"/>
              </a:ext>
            </a:extLst>
          </p:cNvPr>
          <p:cNvSpPr>
            <a:spLocks noGrp="1"/>
          </p:cNvSpPr>
          <p:nvPr>
            <p:ph sz="quarter" idx="4"/>
          </p:nvPr>
        </p:nvSpPr>
        <p:spPr>
          <a:xfrm>
            <a:off x="6129528" y="2505076"/>
            <a:ext cx="5259388" cy="2818985"/>
          </a:xfrm>
        </p:spPr>
        <p:txBody>
          <a:bodyPr/>
          <a:lstStyle/>
          <a:p>
            <a:endParaRPr lang="sk-SK" dirty="0"/>
          </a:p>
        </p:txBody>
      </p:sp>
      <p:pic>
        <p:nvPicPr>
          <p:cNvPr id="12290" name="Picture 2" descr="Timer Vectors - Download Free High-Quality Vectors from Freepik | Freepik">
            <a:extLst>
              <a:ext uri="{FF2B5EF4-FFF2-40B4-BE49-F238E27FC236}">
                <a16:creationId xmlns:a16="http://schemas.microsoft.com/office/drawing/2014/main" id="{47543865-0984-9FFD-4B40-5CAC0DD7A5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9528" y="1466485"/>
            <a:ext cx="5259388" cy="392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5512085"/>
      </p:ext>
    </p:extLst>
  </p:cSld>
  <p:clrMapOvr>
    <a:masterClrMapping/>
  </p:clrMapOvr>
  <p:transition spd="slow">
    <p:blinds dir="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42F165-1E69-A2E4-A054-28F5533048B6}"/>
            </a:ext>
          </a:extLst>
        </p:cNvPr>
        <p:cNvGrpSpPr/>
        <p:nvPr/>
      </p:nvGrpSpPr>
      <p:grpSpPr>
        <a:xfrm>
          <a:off x="0" y="0"/>
          <a:ext cx="0" cy="0"/>
          <a:chOff x="0" y="0"/>
          <a:chExt cx="0" cy="0"/>
        </a:xfrm>
      </p:grpSpPr>
      <p:sp>
        <p:nvSpPr>
          <p:cNvPr id="9218" name="Nadpis 1">
            <a:extLst>
              <a:ext uri="{FF2B5EF4-FFF2-40B4-BE49-F238E27FC236}">
                <a16:creationId xmlns:a16="http://schemas.microsoft.com/office/drawing/2014/main" id="{3EC0DFFD-F77B-D259-DFFD-C98A219119D6}"/>
              </a:ext>
            </a:extLst>
          </p:cNvPr>
          <p:cNvSpPr>
            <a:spLocks noGrp="1" noChangeArrowheads="1"/>
          </p:cNvSpPr>
          <p:nvPr>
            <p:ph type="title"/>
          </p:nvPr>
        </p:nvSpPr>
        <p:spPr>
          <a:xfrm>
            <a:off x="2377440" y="758952"/>
            <a:ext cx="8289727" cy="1289304"/>
          </a:xfrm>
        </p:spPr>
        <p:txBody>
          <a:bodyPr lIns="91440" tIns="45720" rIns="91440" bIns="45720" anchor="t">
            <a:normAutofit fontScale="90000"/>
          </a:bodyPr>
          <a:lstStyle/>
          <a:p>
            <a:r>
              <a:rPr lang="sk-SK" b="1" dirty="0"/>
              <a:t>PRÍKLADY PORUŠENÍ ZÁSADY </a:t>
            </a:r>
            <a:r>
              <a:rPr lang="sk-SK" dirty="0"/>
              <a:t>​</a:t>
            </a:r>
            <a:br>
              <a:rPr lang="sk-SK" dirty="0"/>
            </a:br>
            <a:r>
              <a:rPr lang="sk-SK" b="1" dirty="0"/>
              <a:t>MINIMALIZÁCIE UCHOVÁVANIA</a:t>
            </a:r>
            <a:endParaRPr lang="sk-SK" altLang="sk-SK" b="1" dirty="0">
              <a:ea typeface="Calibri Light"/>
              <a:cs typeface="Calibri Light"/>
            </a:endParaRPr>
          </a:p>
        </p:txBody>
      </p:sp>
      <p:sp>
        <p:nvSpPr>
          <p:cNvPr id="3" name="Zástupný objekt pre text 2">
            <a:extLst>
              <a:ext uri="{FF2B5EF4-FFF2-40B4-BE49-F238E27FC236}">
                <a16:creationId xmlns:a16="http://schemas.microsoft.com/office/drawing/2014/main" id="{4AE71C69-5421-B22A-565D-E9D3FAF9C77F}"/>
              </a:ext>
            </a:extLst>
          </p:cNvPr>
          <p:cNvSpPr>
            <a:spLocks noGrp="1"/>
          </p:cNvSpPr>
          <p:nvPr>
            <p:ph idx="1"/>
          </p:nvPr>
        </p:nvSpPr>
        <p:spPr>
          <a:xfrm>
            <a:off x="1611951" y="2048256"/>
            <a:ext cx="9055216" cy="3502152"/>
          </a:xfrm>
        </p:spPr>
        <p:txBody>
          <a:bodyPr>
            <a:normAutofit fontScale="92500" lnSpcReduction="20000"/>
          </a:bodyPr>
          <a:lstStyle/>
          <a:p>
            <a:pPr fontAlgn="base"/>
            <a:r>
              <a:rPr lang="sk-SK" dirty="0"/>
              <a:t>prevádzkovateľ uchováva záznamy z kamerového systému nad časový rozsah nevyhnutný pre splnenie účelu spracúvania (12-13 dní) (00136/2021-Os-1)</a:t>
            </a:r>
            <a:r>
              <a:rPr lang="en-US" dirty="0"/>
              <a:t>​</a:t>
            </a:r>
          </a:p>
          <a:p>
            <a:pPr fontAlgn="base"/>
            <a:r>
              <a:rPr lang="sk-SK" dirty="0"/>
              <a:t>prevádzkovateľ Úradu nepreukázal nevyhnutnosť spracúvania pracovného emailu navrhovateľa pod dobu 10 mesiacov od skončenia pracovného pomeru s ním (00210/2021-Os-6)</a:t>
            </a:r>
            <a:r>
              <a:rPr lang="en-US" dirty="0"/>
              <a:t>​</a:t>
            </a:r>
          </a:p>
          <a:p>
            <a:pPr fontAlgn="base"/>
            <a:r>
              <a:rPr lang="sk-SK" dirty="0"/>
              <a:t>prevádzkovateľ uchovával poistnú dokumentáciu klientov v elektronickej podobe najmenej 15 rokov od skončenia zmluvného vzťahu s dotknutou osobou, pričom táto nebola nevyhnutná na dosiahnutie takto stanoveného účelu (0570/2022-Os-7)</a:t>
            </a:r>
            <a:endParaRPr lang="en-US" dirty="0"/>
          </a:p>
        </p:txBody>
      </p:sp>
    </p:spTree>
    <p:extLst>
      <p:ext uri="{BB962C8B-B14F-4D97-AF65-F5344CB8AC3E}">
        <p14:creationId xmlns:p14="http://schemas.microsoft.com/office/powerpoint/2010/main" val="30990915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F8316-EB71-ECBB-B1CB-69A6F4794E6F}"/>
            </a:ext>
          </a:extLst>
        </p:cNvPr>
        <p:cNvGrpSpPr/>
        <p:nvPr/>
      </p:nvGrpSpPr>
      <p:grpSpPr>
        <a:xfrm>
          <a:off x="0" y="0"/>
          <a:ext cx="0" cy="0"/>
          <a:chOff x="0" y="0"/>
          <a:chExt cx="0" cy="0"/>
        </a:xfrm>
      </p:grpSpPr>
      <p:sp>
        <p:nvSpPr>
          <p:cNvPr id="14338" name="Rectangle 1026">
            <a:extLst>
              <a:ext uri="{FF2B5EF4-FFF2-40B4-BE49-F238E27FC236}">
                <a16:creationId xmlns:a16="http://schemas.microsoft.com/office/drawing/2014/main" id="{3EAD27DC-A037-3474-C9DF-F41FD7513CE2}"/>
              </a:ext>
            </a:extLst>
          </p:cNvPr>
          <p:cNvSpPr>
            <a:spLocks noGrp="1" noChangeArrowheads="1"/>
          </p:cNvSpPr>
          <p:nvPr>
            <p:ph type="title"/>
          </p:nvPr>
        </p:nvSpPr>
        <p:spPr>
          <a:xfrm>
            <a:off x="2154238" y="365126"/>
            <a:ext cx="7886700" cy="1325563"/>
          </a:xfrm>
        </p:spPr>
        <p:txBody>
          <a:bodyPr/>
          <a:lstStyle/>
          <a:p>
            <a:pPr algn="ctr"/>
            <a:r>
              <a:rPr lang="sk-SK" b="1" dirty="0"/>
              <a:t>ZÁSADA INTEGRITY A DÔVERNOSTI</a:t>
            </a:r>
            <a:endParaRPr lang="sk-SK" altLang="sk-SK" dirty="0">
              <a:latin typeface="Arial" panose="020B0604020202020204" pitchFamily="34" charset="0"/>
            </a:endParaRPr>
          </a:p>
        </p:txBody>
      </p:sp>
      <p:sp>
        <p:nvSpPr>
          <p:cNvPr id="2" name="Zástupný objekt pre obsah 1">
            <a:extLst>
              <a:ext uri="{FF2B5EF4-FFF2-40B4-BE49-F238E27FC236}">
                <a16:creationId xmlns:a16="http://schemas.microsoft.com/office/drawing/2014/main" id="{C84532C1-1472-8184-8E3E-01C6163C4177}"/>
              </a:ext>
            </a:extLst>
          </p:cNvPr>
          <p:cNvSpPr>
            <a:spLocks noGrp="1"/>
          </p:cNvSpPr>
          <p:nvPr>
            <p:ph sz="half" idx="2"/>
          </p:nvPr>
        </p:nvSpPr>
        <p:spPr>
          <a:xfrm>
            <a:off x="763962" y="1773936"/>
            <a:ext cx="5233614" cy="3550125"/>
          </a:xfrm>
        </p:spPr>
        <p:txBody>
          <a:bodyPr/>
          <a:lstStyle/>
          <a:p>
            <a:pPr algn="just"/>
            <a:r>
              <a:rPr lang="sk-SK" sz="2200" dirty="0"/>
              <a:t>§ 11: Osobné údaje musia byť spracúvané </a:t>
            </a:r>
            <a:r>
              <a:rPr lang="sk-SK" sz="2200" b="1" dirty="0"/>
              <a:t>spôsobom, ktorý prostredníctvom primeraných technických a organizačných opatrení zaručuje primeranú bezpečnosť osobných údajov </a:t>
            </a:r>
            <a:r>
              <a:rPr lang="sk-SK" sz="2200" dirty="0"/>
              <a:t>vrátane ochrany pred neoprávneným spracúvaním osobných údajov, nezákonným spracúvaním osobných údajov, náhodnou stratou osobných údajov, výmazom osobných údajov alebo poškodením osobných údajov.</a:t>
            </a:r>
          </a:p>
        </p:txBody>
      </p:sp>
      <p:sp>
        <p:nvSpPr>
          <p:cNvPr id="10" name="Zástupný objekt pre obsah 9">
            <a:extLst>
              <a:ext uri="{FF2B5EF4-FFF2-40B4-BE49-F238E27FC236}">
                <a16:creationId xmlns:a16="http://schemas.microsoft.com/office/drawing/2014/main" id="{38A92AF6-695B-61FE-2478-676CAE890509}"/>
              </a:ext>
            </a:extLst>
          </p:cNvPr>
          <p:cNvSpPr>
            <a:spLocks noGrp="1"/>
          </p:cNvSpPr>
          <p:nvPr>
            <p:ph sz="quarter" idx="4"/>
          </p:nvPr>
        </p:nvSpPr>
        <p:spPr>
          <a:xfrm>
            <a:off x="6129528" y="2505076"/>
            <a:ext cx="5259388" cy="2818985"/>
          </a:xfrm>
        </p:spPr>
        <p:txBody>
          <a:bodyPr/>
          <a:lstStyle/>
          <a:p>
            <a:endParaRPr lang="sk-SK" dirty="0"/>
          </a:p>
        </p:txBody>
      </p:sp>
      <p:pic>
        <p:nvPicPr>
          <p:cNvPr id="13314" name="Picture 2" descr="Flat illustration of businessman locks document file folder with padlock  representing confidentiality and privacy protection | Premium Vector">
            <a:extLst>
              <a:ext uri="{FF2B5EF4-FFF2-40B4-BE49-F238E27FC236}">
                <a16:creationId xmlns:a16="http://schemas.microsoft.com/office/drawing/2014/main" id="{2DDC7F7C-AAC2-3172-8174-CB2FD9AB7D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443037"/>
            <a:ext cx="5962650" cy="3971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875591"/>
      </p:ext>
    </p:extLst>
  </p:cSld>
  <p:clrMapOvr>
    <a:masterClrMapping/>
  </p:clrMapOvr>
  <p:transition spd="slow">
    <p:blinds dir="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B582A7-08C6-A246-86BA-3522EBA057C2}"/>
            </a:ext>
          </a:extLst>
        </p:cNvPr>
        <p:cNvGrpSpPr/>
        <p:nvPr/>
      </p:nvGrpSpPr>
      <p:grpSpPr>
        <a:xfrm>
          <a:off x="0" y="0"/>
          <a:ext cx="0" cy="0"/>
          <a:chOff x="0" y="0"/>
          <a:chExt cx="0" cy="0"/>
        </a:xfrm>
      </p:grpSpPr>
      <p:sp>
        <p:nvSpPr>
          <p:cNvPr id="9218" name="Nadpis 1">
            <a:extLst>
              <a:ext uri="{FF2B5EF4-FFF2-40B4-BE49-F238E27FC236}">
                <a16:creationId xmlns:a16="http://schemas.microsoft.com/office/drawing/2014/main" id="{6E650642-607C-A8DE-923B-42CD42151B09}"/>
              </a:ext>
            </a:extLst>
          </p:cNvPr>
          <p:cNvSpPr>
            <a:spLocks noGrp="1" noChangeArrowheads="1"/>
          </p:cNvSpPr>
          <p:nvPr>
            <p:ph type="title"/>
          </p:nvPr>
        </p:nvSpPr>
        <p:spPr>
          <a:xfrm>
            <a:off x="2377440" y="758952"/>
            <a:ext cx="8289727" cy="1289304"/>
          </a:xfrm>
        </p:spPr>
        <p:txBody>
          <a:bodyPr lIns="91440" tIns="45720" rIns="91440" bIns="45720" anchor="t">
            <a:normAutofit fontScale="90000"/>
          </a:bodyPr>
          <a:lstStyle/>
          <a:p>
            <a:r>
              <a:rPr lang="sk-SK" b="1" dirty="0"/>
              <a:t>PRÍKLADY PORUŠENÍ ZÁSADY INTEGRITY A DÔVERNOSTI</a:t>
            </a:r>
            <a:r>
              <a:rPr lang="sk-SK" dirty="0"/>
              <a:t>​</a:t>
            </a:r>
            <a:endParaRPr lang="sk-SK" altLang="sk-SK" b="1" dirty="0">
              <a:ea typeface="Calibri Light"/>
              <a:cs typeface="Calibri Light"/>
            </a:endParaRPr>
          </a:p>
        </p:txBody>
      </p:sp>
      <p:sp>
        <p:nvSpPr>
          <p:cNvPr id="3" name="Zástupný objekt pre text 2">
            <a:extLst>
              <a:ext uri="{FF2B5EF4-FFF2-40B4-BE49-F238E27FC236}">
                <a16:creationId xmlns:a16="http://schemas.microsoft.com/office/drawing/2014/main" id="{26C294B2-C56E-76BD-5A48-B3C2CDC7A8AC}"/>
              </a:ext>
            </a:extLst>
          </p:cNvPr>
          <p:cNvSpPr>
            <a:spLocks noGrp="1"/>
          </p:cNvSpPr>
          <p:nvPr>
            <p:ph idx="1"/>
          </p:nvPr>
        </p:nvSpPr>
        <p:spPr>
          <a:xfrm>
            <a:off x="1611951" y="2048256"/>
            <a:ext cx="9055216" cy="3502152"/>
          </a:xfrm>
        </p:spPr>
        <p:txBody>
          <a:bodyPr>
            <a:normAutofit fontScale="55000" lnSpcReduction="20000"/>
          </a:bodyPr>
          <a:lstStyle/>
          <a:p>
            <a:pPr fontAlgn="base"/>
            <a:r>
              <a:rPr lang="sk-SK" dirty="0"/>
              <a:t>nedôsledná </a:t>
            </a:r>
            <a:r>
              <a:rPr lang="sk-SK" dirty="0" err="1"/>
              <a:t>anonymizácia</a:t>
            </a:r>
            <a:r>
              <a:rPr lang="sk-SK" dirty="0"/>
              <a:t> OÚ obsiahnutých v zmluve, v dôsledku čoho došlo k zverejneniu OÚ v rozsahu meno, priezvisko, adresa, dátum narodenia, rodné číslo a úradne overený podpis (00136/2022-Os-7)</a:t>
            </a:r>
            <a:r>
              <a:rPr lang="en-US" dirty="0"/>
              <a:t>​</a:t>
            </a:r>
          </a:p>
          <a:p>
            <a:pPr fontAlgn="base"/>
            <a:r>
              <a:rPr lang="sk-SK" dirty="0"/>
              <a:t>sprostredkovateľ zaslal email obsahujúci OÚ dotknutej osoby v rozsahu meno, priezvisko, dátum narodenia, adresa, telefónne číslo a číslo poistnej zmluvy mobilného zariadenia na emailovú adresu bez toho, aby boli uvedené OÚ v rámci zaslaného emailu zabezpečené heslom, čím bez právneho základu sprístupnil OÚ inej osobe (00268/2022-Os-5)</a:t>
            </a:r>
            <a:r>
              <a:rPr lang="en-US" dirty="0"/>
              <a:t>​</a:t>
            </a:r>
          </a:p>
          <a:p>
            <a:pPr fontAlgn="base"/>
            <a:r>
              <a:rPr lang="sk-SK" dirty="0"/>
              <a:t>prevádzkovateľ pri likvidácii OÚ dotknutých osôb na listinných dokumentoch (napr. fotokópie zmlúv o pôžičke, úradné doklady ako občiansky preukaz, rodný list, cestovný pas) pri rušení jeho predajne a odvoze odpadu do zberného dvora došlo k neoprávnenému spracúvaniu a prístupu, čím bola porušená bezpečnosť spracúvania OÚ (00320/2019-Os-19)</a:t>
            </a:r>
            <a:r>
              <a:rPr lang="en-US" dirty="0"/>
              <a:t>​</a:t>
            </a:r>
          </a:p>
          <a:p>
            <a:pPr fontAlgn="base"/>
            <a:r>
              <a:rPr lang="sk-SK" dirty="0"/>
              <a:t>OÚ dotknutých osôb - zamestnancov prevádzkovateľa (identifikačné a kontaktné pracovné údaje, najmä meno, priezvisko, email, telefónne číslo prípadne pracovná pozícia) boli v dôsledku kybernetického útoku cez </a:t>
            </a:r>
            <a:r>
              <a:rPr lang="sk-SK" dirty="0" err="1"/>
              <a:t>phishingový</a:t>
            </a:r>
            <a:r>
              <a:rPr lang="sk-SK" dirty="0"/>
              <a:t> email neoprávnene sprístupnené tretej osobe, ktorá následne rozposlala </a:t>
            </a:r>
            <a:r>
              <a:rPr lang="sk-SK" dirty="0" err="1"/>
              <a:t>phishingový</a:t>
            </a:r>
            <a:r>
              <a:rPr lang="sk-SK" dirty="0"/>
              <a:t> email na 4500 emailov interných zamestnancov (00742/2020-Os-5)</a:t>
            </a:r>
            <a:endParaRPr lang="en-US" dirty="0"/>
          </a:p>
        </p:txBody>
      </p:sp>
    </p:spTree>
    <p:extLst>
      <p:ext uri="{BB962C8B-B14F-4D97-AF65-F5344CB8AC3E}">
        <p14:creationId xmlns:p14="http://schemas.microsoft.com/office/powerpoint/2010/main" val="39360471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53052-3DDE-9EB7-2707-2107A6CBF739}"/>
            </a:ext>
          </a:extLst>
        </p:cNvPr>
        <p:cNvGrpSpPr/>
        <p:nvPr/>
      </p:nvGrpSpPr>
      <p:grpSpPr>
        <a:xfrm>
          <a:off x="0" y="0"/>
          <a:ext cx="0" cy="0"/>
          <a:chOff x="0" y="0"/>
          <a:chExt cx="0" cy="0"/>
        </a:xfrm>
      </p:grpSpPr>
      <p:sp>
        <p:nvSpPr>
          <p:cNvPr id="14338" name="Rectangle 1026">
            <a:extLst>
              <a:ext uri="{FF2B5EF4-FFF2-40B4-BE49-F238E27FC236}">
                <a16:creationId xmlns:a16="http://schemas.microsoft.com/office/drawing/2014/main" id="{8D9615E1-4F9E-AE72-6B72-1C46BF234A8B}"/>
              </a:ext>
            </a:extLst>
          </p:cNvPr>
          <p:cNvSpPr>
            <a:spLocks noGrp="1" noChangeArrowheads="1"/>
          </p:cNvSpPr>
          <p:nvPr>
            <p:ph type="title"/>
          </p:nvPr>
        </p:nvSpPr>
        <p:spPr>
          <a:xfrm>
            <a:off x="2154238" y="365126"/>
            <a:ext cx="7886700" cy="1325563"/>
          </a:xfrm>
        </p:spPr>
        <p:txBody>
          <a:bodyPr/>
          <a:lstStyle/>
          <a:p>
            <a:pPr algn="ctr"/>
            <a:r>
              <a:rPr lang="sk-SK" b="1" dirty="0"/>
              <a:t>ZÁSADA ZODPOVEDNOSTI</a:t>
            </a:r>
            <a:endParaRPr lang="sk-SK" altLang="sk-SK" dirty="0">
              <a:latin typeface="Arial" panose="020B0604020202020204" pitchFamily="34" charset="0"/>
            </a:endParaRPr>
          </a:p>
        </p:txBody>
      </p:sp>
      <p:sp>
        <p:nvSpPr>
          <p:cNvPr id="2" name="Zástupný objekt pre obsah 1">
            <a:extLst>
              <a:ext uri="{FF2B5EF4-FFF2-40B4-BE49-F238E27FC236}">
                <a16:creationId xmlns:a16="http://schemas.microsoft.com/office/drawing/2014/main" id="{EC4F6A67-932F-BC60-6FCC-63C9D61B1F76}"/>
              </a:ext>
            </a:extLst>
          </p:cNvPr>
          <p:cNvSpPr>
            <a:spLocks noGrp="1"/>
          </p:cNvSpPr>
          <p:nvPr>
            <p:ph sz="half" idx="2"/>
          </p:nvPr>
        </p:nvSpPr>
        <p:spPr>
          <a:xfrm>
            <a:off x="763962" y="1773936"/>
            <a:ext cx="5233614" cy="3550125"/>
          </a:xfrm>
        </p:spPr>
        <p:txBody>
          <a:bodyPr/>
          <a:lstStyle/>
          <a:p>
            <a:pPr algn="just"/>
            <a:r>
              <a:rPr lang="sk-SK" dirty="0"/>
              <a:t>§ 12: Prevádzkovateľ je zodpovedný </a:t>
            </a:r>
            <a:r>
              <a:rPr lang="sk-SK" b="1" dirty="0"/>
              <a:t>za dodržiavanie základných zásad spracúvania osobných údajov,</a:t>
            </a:r>
            <a:r>
              <a:rPr lang="sk-SK" dirty="0"/>
              <a:t> za súlad spracúvania osobných údajov so zásadami spracúvania osobných údajov a je povinný tento súlad so zásadami spracúvania osobných údajov na požiadanie úradu preukázať.</a:t>
            </a:r>
            <a:endParaRPr lang="sk-SK" sz="2200" dirty="0"/>
          </a:p>
        </p:txBody>
      </p:sp>
      <p:pic>
        <p:nvPicPr>
          <p:cNvPr id="3" name="Picture 2" descr="Chapter 3: Data Controllers and Data Processors (GDPR Compliance for  Developers) - TermsFeed">
            <a:extLst>
              <a:ext uri="{FF2B5EF4-FFF2-40B4-BE49-F238E27FC236}">
                <a16:creationId xmlns:a16="http://schemas.microsoft.com/office/drawing/2014/main" id="{82148CA7-C9F2-8893-D61A-CCECAD68EC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0602" y="1884164"/>
            <a:ext cx="5018314" cy="3329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2441438"/>
      </p:ext>
    </p:extLst>
  </p:cSld>
  <p:clrMapOvr>
    <a:masterClrMapping/>
  </p:clrMapOvr>
  <p:transition spd="slow">
    <p:blinds dir="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DD1310-41CB-CB2B-963F-7EFF60A11591}"/>
            </a:ext>
          </a:extLst>
        </p:cNvPr>
        <p:cNvGrpSpPr/>
        <p:nvPr/>
      </p:nvGrpSpPr>
      <p:grpSpPr>
        <a:xfrm>
          <a:off x="0" y="0"/>
          <a:ext cx="0" cy="0"/>
          <a:chOff x="0" y="0"/>
          <a:chExt cx="0" cy="0"/>
        </a:xfrm>
      </p:grpSpPr>
      <p:sp>
        <p:nvSpPr>
          <p:cNvPr id="9218" name="Nadpis 1">
            <a:extLst>
              <a:ext uri="{FF2B5EF4-FFF2-40B4-BE49-F238E27FC236}">
                <a16:creationId xmlns:a16="http://schemas.microsoft.com/office/drawing/2014/main" id="{E25DBF07-BE6C-E25A-B5DD-AE1147B801FD}"/>
              </a:ext>
            </a:extLst>
          </p:cNvPr>
          <p:cNvSpPr>
            <a:spLocks noGrp="1" noChangeArrowheads="1"/>
          </p:cNvSpPr>
          <p:nvPr>
            <p:ph type="title"/>
          </p:nvPr>
        </p:nvSpPr>
        <p:spPr>
          <a:xfrm>
            <a:off x="2377440" y="758952"/>
            <a:ext cx="8289727" cy="1289304"/>
          </a:xfrm>
        </p:spPr>
        <p:txBody>
          <a:bodyPr lIns="91440" tIns="45720" rIns="91440" bIns="45720" anchor="t">
            <a:normAutofit fontScale="90000"/>
          </a:bodyPr>
          <a:lstStyle/>
          <a:p>
            <a:r>
              <a:rPr lang="sk-SK" b="1" dirty="0"/>
              <a:t>PRÍKLADY PORUŠENÍ ZÁSADY ZODPOVEDNOSTI</a:t>
            </a:r>
            <a:endParaRPr lang="sk-SK" altLang="sk-SK" b="1" dirty="0">
              <a:ea typeface="Calibri Light"/>
              <a:cs typeface="Calibri Light"/>
            </a:endParaRPr>
          </a:p>
        </p:txBody>
      </p:sp>
      <p:sp>
        <p:nvSpPr>
          <p:cNvPr id="3" name="Zástupný objekt pre text 2">
            <a:extLst>
              <a:ext uri="{FF2B5EF4-FFF2-40B4-BE49-F238E27FC236}">
                <a16:creationId xmlns:a16="http://schemas.microsoft.com/office/drawing/2014/main" id="{1D4F8097-0893-7DD0-1E54-919032036209}"/>
              </a:ext>
            </a:extLst>
          </p:cNvPr>
          <p:cNvSpPr>
            <a:spLocks noGrp="1"/>
          </p:cNvSpPr>
          <p:nvPr>
            <p:ph idx="1"/>
          </p:nvPr>
        </p:nvSpPr>
        <p:spPr>
          <a:xfrm>
            <a:off x="1611951" y="2048256"/>
            <a:ext cx="9055216" cy="3502152"/>
          </a:xfrm>
        </p:spPr>
        <p:txBody>
          <a:bodyPr>
            <a:normAutofit fontScale="70000" lnSpcReduction="20000"/>
          </a:bodyPr>
          <a:lstStyle/>
          <a:p>
            <a:pPr fontAlgn="base"/>
            <a:r>
              <a:rPr lang="sk-SK" dirty="0"/>
              <a:t>vo vzťahu k spracovateľským operáciám, ktoré súvisia so spracúvaním lokalizačných údajov cca 600 000 dotknutých osôb (účastníkov) nepreukázal vykonanie posúdenia vplyvu na ochranu OÚ podľa čl. 35 GDPR a nepreukázal splnenie povinnosti viesť v záznamoch o spracovateľských činnostiach účel "telefónny zoznam", ktorý mu vyplýva z § 50 ods. 2 písm. c) zákona č. 351/2011 Z. z. o elektronických komunikáciách (00182/2022-Os-9)</a:t>
            </a:r>
            <a:r>
              <a:rPr lang="en-US" dirty="0"/>
              <a:t>​</a:t>
            </a:r>
          </a:p>
          <a:p>
            <a:pPr fontAlgn="base"/>
            <a:r>
              <a:rPr lang="sk-SK" dirty="0"/>
              <a:t>spracúvanie vo veľkom rozsahu osobitnej kategórie OÚ podľa čl. 9 ods. 1 GDPR bez posúdenia vplyvu na ochranu OÚ podľa čl. 35 ods. 3 písm. a) GDPR a bez preukázania prijatia primeraných technických a organizačných opatrení podľa čl. 32 GDPR (00331/2022-Os-14)</a:t>
            </a:r>
            <a:r>
              <a:rPr lang="en-US" dirty="0"/>
              <a:t>​</a:t>
            </a:r>
          </a:p>
          <a:p>
            <a:pPr fontAlgn="base"/>
            <a:r>
              <a:rPr lang="sk-SK" dirty="0"/>
              <a:t>prevádzkovateľ nepreukázal súlad spracúvania so zásadou integrity a dôvernosti v zmysle čl. 5 ods. 1 písm. f) Nariadenia, keď v súvislosti so spracúvaním biometrických údajov nepredložil posúdenie vplyvu na ochranu osobných údajov (00387/2022-Os-3)</a:t>
            </a:r>
            <a:endParaRPr lang="en-US" dirty="0"/>
          </a:p>
        </p:txBody>
      </p:sp>
    </p:spTree>
    <p:extLst>
      <p:ext uri="{BB962C8B-B14F-4D97-AF65-F5344CB8AC3E}">
        <p14:creationId xmlns:p14="http://schemas.microsoft.com/office/powerpoint/2010/main" val="3988711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EDA9C6-E5EF-FA7A-6849-1EBDC75FA372}"/>
            </a:ext>
          </a:extLst>
        </p:cNvPr>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AA44777E-C80F-D000-502F-2A0CD29546DB}"/>
              </a:ext>
            </a:extLst>
          </p:cNvPr>
          <p:cNvSpPr>
            <a:spLocks noGrp="1"/>
          </p:cNvSpPr>
          <p:nvPr>
            <p:ph sz="half" idx="1"/>
          </p:nvPr>
        </p:nvSpPr>
        <p:spPr>
          <a:xfrm>
            <a:off x="762000" y="1825625"/>
            <a:ext cx="9552432" cy="3516842"/>
          </a:xfrm>
        </p:spPr>
        <p:txBody>
          <a:bodyPr/>
          <a:lstStyle/>
          <a:p>
            <a:pPr marL="0" indent="0" algn="ctr">
              <a:buNone/>
            </a:pPr>
            <a:endParaRPr lang="sk-SK" sz="4000" b="1" dirty="0">
              <a:solidFill>
                <a:schemeClr val="bg1"/>
              </a:solidFill>
            </a:endParaRPr>
          </a:p>
          <a:p>
            <a:pPr marL="0" indent="0" algn="ctr">
              <a:buNone/>
            </a:pPr>
            <a:endParaRPr lang="sk-SK" sz="4000" b="1" dirty="0">
              <a:solidFill>
                <a:schemeClr val="bg1"/>
              </a:solidFill>
            </a:endParaRPr>
          </a:p>
          <a:p>
            <a:pPr marL="0" indent="0" algn="ctr">
              <a:buNone/>
            </a:pPr>
            <a:r>
              <a:rPr lang="sk-SK" sz="3400" b="1" dirty="0">
                <a:solidFill>
                  <a:schemeClr val="bg1"/>
                </a:solidFill>
              </a:rPr>
              <a:t>PRÁVA DOTKNUTÝCH OSÔB</a:t>
            </a:r>
          </a:p>
        </p:txBody>
      </p:sp>
    </p:spTree>
    <p:extLst>
      <p:ext uri="{BB962C8B-B14F-4D97-AF65-F5344CB8AC3E}">
        <p14:creationId xmlns:p14="http://schemas.microsoft.com/office/powerpoint/2010/main" val="3274729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C2070-061C-05E8-086E-ACB77B09CEB7}"/>
            </a:ext>
          </a:extLst>
        </p:cNvPr>
        <p:cNvGrpSpPr/>
        <p:nvPr/>
      </p:nvGrpSpPr>
      <p:grpSpPr>
        <a:xfrm>
          <a:off x="0" y="0"/>
          <a:ext cx="0" cy="0"/>
          <a:chOff x="0" y="0"/>
          <a:chExt cx="0" cy="0"/>
        </a:xfrm>
      </p:grpSpPr>
      <p:sp>
        <p:nvSpPr>
          <p:cNvPr id="5122" name="Nadpis 2">
            <a:extLst>
              <a:ext uri="{FF2B5EF4-FFF2-40B4-BE49-F238E27FC236}">
                <a16:creationId xmlns:a16="http://schemas.microsoft.com/office/drawing/2014/main" id="{810D3AC4-B315-DA93-E766-D7E3299F99D6}"/>
              </a:ext>
            </a:extLst>
          </p:cNvPr>
          <p:cNvSpPr>
            <a:spLocks noGrp="1" noChangeArrowheads="1"/>
          </p:cNvSpPr>
          <p:nvPr>
            <p:ph type="title"/>
          </p:nvPr>
        </p:nvSpPr>
        <p:spPr>
          <a:xfrm>
            <a:off x="1611951" y="877823"/>
            <a:ext cx="9055216" cy="1047761"/>
          </a:xfrm>
        </p:spPr>
        <p:txBody>
          <a:bodyPr>
            <a:normAutofit fontScale="90000"/>
          </a:bodyPr>
          <a:lstStyle/>
          <a:p>
            <a:r>
              <a:rPr lang="sk-SK" b="1" dirty="0"/>
              <a:t>OCHRANA OSOBNÝCH ÚDAJOV AKO ZÁKLADNÉ PRÁVO</a:t>
            </a:r>
            <a:endParaRPr lang="sk-SK" altLang="sk-SK" dirty="0"/>
          </a:p>
        </p:txBody>
      </p:sp>
      <p:sp>
        <p:nvSpPr>
          <p:cNvPr id="5123" name="Zástupný objekt pre obsah 4">
            <a:extLst>
              <a:ext uri="{FF2B5EF4-FFF2-40B4-BE49-F238E27FC236}">
                <a16:creationId xmlns:a16="http://schemas.microsoft.com/office/drawing/2014/main" id="{EE6F164A-926F-DC6E-0ADD-C11ECA2E4318}"/>
              </a:ext>
            </a:extLst>
          </p:cNvPr>
          <p:cNvSpPr>
            <a:spLocks noGrp="1" noChangeArrowheads="1"/>
          </p:cNvSpPr>
          <p:nvPr>
            <p:ph idx="1"/>
          </p:nvPr>
        </p:nvSpPr>
        <p:spPr bwMode="auto">
          <a:xfrm>
            <a:off x="1611951" y="2253101"/>
            <a:ext cx="9055216" cy="2645096"/>
          </a:xfrm>
        </p:spPr>
        <p:txBody>
          <a:bodyPr lIns="91440" tIns="45720" rIns="91440" bIns="45720" numCol="1" anchorCtr="0" compatLnSpc="1">
            <a:prstTxWarp prst="textNoShape">
              <a:avLst/>
            </a:prstTxWarp>
            <a:normAutofit fontScale="62500" lnSpcReduction="20000"/>
          </a:bodyPr>
          <a:lstStyle/>
          <a:p>
            <a:pPr fontAlgn="base"/>
            <a:r>
              <a:rPr lang="sk-SK" b="1" dirty="0"/>
              <a:t>Článok</a:t>
            </a:r>
            <a:r>
              <a:rPr lang="cs-CZ" b="1" dirty="0"/>
              <a:t> 8 Charty základných práv EÚ: </a:t>
            </a:r>
            <a:r>
              <a:rPr lang="en-US" dirty="0"/>
              <a:t>​</a:t>
            </a:r>
          </a:p>
          <a:p>
            <a:pPr fontAlgn="base"/>
            <a:r>
              <a:rPr lang="sk-SK" i="1" dirty="0"/>
              <a:t>Každý má právo na ochranu osobných údajov, ktoré sa ho týkajú. </a:t>
            </a:r>
            <a:r>
              <a:rPr lang="en-US" dirty="0"/>
              <a:t>​</a:t>
            </a:r>
          </a:p>
          <a:p>
            <a:pPr fontAlgn="base"/>
            <a:r>
              <a:rPr lang="sk-SK" i="1" dirty="0"/>
              <a:t>Tieto údaje musia byť riadne spracované na určené účely na základe súhlasu dotknutej osoby alebo na inom oprávnenom základe ustanovenom zákonom. Každý má právo na prístup k zhromaždeným údajom, ktoré sa ho týkajú, a právo </a:t>
            </a:r>
            <a:r>
              <a:rPr lang="cs-CZ" i="1" dirty="0"/>
              <a:t>na </a:t>
            </a:r>
            <a:r>
              <a:rPr lang="sk-SK" i="1" dirty="0"/>
              <a:t>ich opravu. </a:t>
            </a:r>
            <a:r>
              <a:rPr lang="en-US" dirty="0"/>
              <a:t>​</a:t>
            </a:r>
          </a:p>
          <a:p>
            <a:pPr fontAlgn="base"/>
            <a:r>
              <a:rPr lang="sk-SK" i="1" dirty="0"/>
              <a:t>Dodržiavanie týchto pravidiel podlieha kontrole nezávislého orgánu.</a:t>
            </a:r>
            <a:r>
              <a:rPr lang="en-US" dirty="0"/>
              <a:t>​</a:t>
            </a:r>
          </a:p>
          <a:p>
            <a:pPr fontAlgn="base"/>
            <a:r>
              <a:rPr lang="sk-SK" b="1" dirty="0"/>
              <a:t>Článok 19 ods. 3 Ústavy Slovenskej republiky: </a:t>
            </a:r>
            <a:r>
              <a:rPr lang="sk-SK" i="1" dirty="0"/>
              <a:t>Každý má právo na ochranu pred neoprávneným zhromažďovaním, zverejňovaním alebo iným zneužívaním údajov o svojej osobe.</a:t>
            </a:r>
            <a:endParaRPr lang="en-US" dirty="0"/>
          </a:p>
        </p:txBody>
      </p:sp>
    </p:spTree>
    <p:extLst>
      <p:ext uri="{BB962C8B-B14F-4D97-AF65-F5344CB8AC3E}">
        <p14:creationId xmlns:p14="http://schemas.microsoft.com/office/powerpoint/2010/main" val="7645544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F7D745-82A9-A34C-DE10-C09645822199}"/>
            </a:ext>
          </a:extLst>
        </p:cNvPr>
        <p:cNvGrpSpPr/>
        <p:nvPr/>
      </p:nvGrpSpPr>
      <p:grpSpPr>
        <a:xfrm>
          <a:off x="0" y="0"/>
          <a:ext cx="0" cy="0"/>
          <a:chOff x="0" y="0"/>
          <a:chExt cx="0" cy="0"/>
        </a:xfrm>
      </p:grpSpPr>
      <p:sp>
        <p:nvSpPr>
          <p:cNvPr id="9218" name="Nadpis 1">
            <a:extLst>
              <a:ext uri="{FF2B5EF4-FFF2-40B4-BE49-F238E27FC236}">
                <a16:creationId xmlns:a16="http://schemas.microsoft.com/office/drawing/2014/main" id="{E1CBA8B0-AD00-4683-C81F-0D1AEBF3B326}"/>
              </a:ext>
            </a:extLst>
          </p:cNvPr>
          <p:cNvSpPr>
            <a:spLocks noGrp="1" noChangeArrowheads="1"/>
          </p:cNvSpPr>
          <p:nvPr>
            <p:ph type="title"/>
          </p:nvPr>
        </p:nvSpPr>
        <p:spPr>
          <a:xfrm>
            <a:off x="2377440" y="758952"/>
            <a:ext cx="8289727" cy="1289304"/>
          </a:xfrm>
        </p:spPr>
        <p:txBody>
          <a:bodyPr lIns="91440" tIns="45720" rIns="91440" bIns="45720" anchor="t">
            <a:normAutofit/>
          </a:bodyPr>
          <a:lstStyle/>
          <a:p>
            <a:r>
              <a:rPr lang="sk-SK" b="1" dirty="0"/>
              <a:t>PRÁVA DOTKNUTÝCH OSÔB</a:t>
            </a:r>
            <a:endParaRPr lang="sk-SK" altLang="sk-SK" b="1" dirty="0">
              <a:ea typeface="Calibri Light"/>
              <a:cs typeface="Calibri Light"/>
            </a:endParaRPr>
          </a:p>
        </p:txBody>
      </p:sp>
      <p:sp>
        <p:nvSpPr>
          <p:cNvPr id="3" name="Zástupný objekt pre text 2">
            <a:extLst>
              <a:ext uri="{FF2B5EF4-FFF2-40B4-BE49-F238E27FC236}">
                <a16:creationId xmlns:a16="http://schemas.microsoft.com/office/drawing/2014/main" id="{49E16515-7AA5-3655-72AA-0D6F31872233}"/>
              </a:ext>
            </a:extLst>
          </p:cNvPr>
          <p:cNvSpPr>
            <a:spLocks noGrp="1"/>
          </p:cNvSpPr>
          <p:nvPr>
            <p:ph idx="1"/>
          </p:nvPr>
        </p:nvSpPr>
        <p:spPr>
          <a:xfrm>
            <a:off x="1611951" y="2048256"/>
            <a:ext cx="9055216" cy="3502152"/>
          </a:xfrm>
        </p:spPr>
        <p:txBody>
          <a:bodyPr>
            <a:normAutofit fontScale="70000" lnSpcReduction="20000"/>
          </a:bodyPr>
          <a:lstStyle/>
          <a:p>
            <a:pPr fontAlgn="base"/>
            <a:r>
              <a:rPr lang="sk-SK" dirty="0"/>
              <a:t>povinnosť prevádzkovateľa poskytnúť dotknutej osobe, keď táto poskytuje osobné údaje, informácie vymedzené v zákone - § 19</a:t>
            </a:r>
            <a:r>
              <a:rPr lang="en-US" dirty="0"/>
              <a:t>​</a:t>
            </a:r>
          </a:p>
          <a:p>
            <a:pPr fontAlgn="base"/>
            <a:r>
              <a:rPr lang="sk-SK" dirty="0"/>
              <a:t>povinnosť prevádzkovateľa poskytnúť dotknutej osobe informácie vymedzené v zákone aj v prípade, ak osobné údaje neposkytuje sama dotknutá osoba - § 20</a:t>
            </a:r>
            <a:r>
              <a:rPr lang="en-US" dirty="0"/>
              <a:t>​</a:t>
            </a:r>
          </a:p>
          <a:p>
            <a:pPr fontAlgn="base"/>
            <a:r>
              <a:rPr lang="sk-SK" dirty="0"/>
              <a:t>právo dotknutej osoby na prístup k údajom - § 21</a:t>
            </a:r>
            <a:r>
              <a:rPr lang="en-US" dirty="0"/>
              <a:t>​</a:t>
            </a:r>
          </a:p>
          <a:p>
            <a:pPr fontAlgn="base"/>
            <a:r>
              <a:rPr lang="sk-SK" dirty="0"/>
              <a:t>právo na opravu - § 22</a:t>
            </a:r>
            <a:r>
              <a:rPr lang="en-US" dirty="0"/>
              <a:t>​</a:t>
            </a:r>
          </a:p>
          <a:p>
            <a:pPr fontAlgn="base"/>
            <a:r>
              <a:rPr lang="sk-SK" dirty="0"/>
              <a:t>právo na vymazanie (právo na „zabudnutie“) - § 23</a:t>
            </a:r>
            <a:r>
              <a:rPr lang="en-US" dirty="0"/>
              <a:t>​</a:t>
            </a:r>
          </a:p>
          <a:p>
            <a:pPr fontAlgn="base"/>
            <a:r>
              <a:rPr lang="sk-SK" dirty="0"/>
              <a:t>právo na obmedzenie spracúvania - § 24</a:t>
            </a:r>
            <a:r>
              <a:rPr lang="en-US" dirty="0"/>
              <a:t>​</a:t>
            </a:r>
          </a:p>
          <a:p>
            <a:pPr fontAlgn="base"/>
            <a:r>
              <a:rPr lang="sk-SK" dirty="0"/>
              <a:t>právo na prenosnosť údajov - § 26</a:t>
            </a:r>
            <a:r>
              <a:rPr lang="en-US" dirty="0"/>
              <a:t>​</a:t>
            </a:r>
          </a:p>
          <a:p>
            <a:pPr fontAlgn="base"/>
            <a:r>
              <a:rPr lang="sk-SK" dirty="0"/>
              <a:t>právo namietať spracovanie osobných údajov - § 27</a:t>
            </a:r>
            <a:endParaRPr lang="en-US" dirty="0"/>
          </a:p>
        </p:txBody>
      </p:sp>
    </p:spTree>
    <p:extLst>
      <p:ext uri="{BB962C8B-B14F-4D97-AF65-F5344CB8AC3E}">
        <p14:creationId xmlns:p14="http://schemas.microsoft.com/office/powerpoint/2010/main" val="40271809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9AA85-214E-7625-3F84-D46F78F2A374}"/>
            </a:ext>
          </a:extLst>
        </p:cNvPr>
        <p:cNvGrpSpPr/>
        <p:nvPr/>
      </p:nvGrpSpPr>
      <p:grpSpPr>
        <a:xfrm>
          <a:off x="0" y="0"/>
          <a:ext cx="0" cy="0"/>
          <a:chOff x="0" y="0"/>
          <a:chExt cx="0" cy="0"/>
        </a:xfrm>
      </p:grpSpPr>
      <p:sp>
        <p:nvSpPr>
          <p:cNvPr id="9218" name="Nadpis 1">
            <a:extLst>
              <a:ext uri="{FF2B5EF4-FFF2-40B4-BE49-F238E27FC236}">
                <a16:creationId xmlns:a16="http://schemas.microsoft.com/office/drawing/2014/main" id="{0CE663A6-0885-AF41-EF56-6B358920D09E}"/>
              </a:ext>
            </a:extLst>
          </p:cNvPr>
          <p:cNvSpPr>
            <a:spLocks noGrp="1" noChangeArrowheads="1"/>
          </p:cNvSpPr>
          <p:nvPr>
            <p:ph type="title"/>
          </p:nvPr>
        </p:nvSpPr>
        <p:spPr>
          <a:xfrm>
            <a:off x="2377440" y="758952"/>
            <a:ext cx="8289727" cy="1289304"/>
          </a:xfrm>
        </p:spPr>
        <p:txBody>
          <a:bodyPr lIns="91440" tIns="45720" rIns="91440" bIns="45720" anchor="t">
            <a:normAutofit/>
          </a:bodyPr>
          <a:lstStyle/>
          <a:p>
            <a:r>
              <a:rPr lang="sk-SK" b="1" dirty="0"/>
              <a:t>PRÁVO NA VÝMAZ</a:t>
            </a:r>
            <a:endParaRPr lang="sk-SK" altLang="sk-SK" b="1" dirty="0">
              <a:ea typeface="Calibri Light"/>
              <a:cs typeface="Calibri Light"/>
            </a:endParaRPr>
          </a:p>
        </p:txBody>
      </p:sp>
      <p:sp>
        <p:nvSpPr>
          <p:cNvPr id="3" name="Zástupný objekt pre text 2">
            <a:extLst>
              <a:ext uri="{FF2B5EF4-FFF2-40B4-BE49-F238E27FC236}">
                <a16:creationId xmlns:a16="http://schemas.microsoft.com/office/drawing/2014/main" id="{BFA32646-D0A8-C069-6186-ED9EBF1B0703}"/>
              </a:ext>
            </a:extLst>
          </p:cNvPr>
          <p:cNvSpPr>
            <a:spLocks noGrp="1"/>
          </p:cNvSpPr>
          <p:nvPr>
            <p:ph idx="1"/>
          </p:nvPr>
        </p:nvSpPr>
        <p:spPr>
          <a:xfrm>
            <a:off x="1611951" y="2048256"/>
            <a:ext cx="9055216" cy="3502152"/>
          </a:xfrm>
        </p:spPr>
        <p:txBody>
          <a:bodyPr>
            <a:normAutofit fontScale="85000" lnSpcReduction="20000"/>
          </a:bodyPr>
          <a:lstStyle/>
          <a:p>
            <a:pPr fontAlgn="base"/>
            <a:r>
              <a:rPr lang="sk-SK" b="1" dirty="0"/>
              <a:t>Rozsudok SD EÚ vo veci C-131/12 Google Spain SL, Google </a:t>
            </a:r>
            <a:r>
              <a:rPr lang="sk-SK" b="1" dirty="0" err="1"/>
              <a:t>Inc</a:t>
            </a:r>
            <a:r>
              <a:rPr lang="sk-SK" b="1" dirty="0"/>
              <a:t>./</a:t>
            </a:r>
            <a:r>
              <a:rPr lang="sk-SK" b="1" dirty="0" err="1"/>
              <a:t>Agencia</a:t>
            </a:r>
            <a:r>
              <a:rPr lang="sk-SK" b="1" dirty="0"/>
              <a:t> </a:t>
            </a:r>
            <a:r>
              <a:rPr lang="sk-SK" b="1" dirty="0" err="1"/>
              <a:t>Española</a:t>
            </a:r>
            <a:r>
              <a:rPr lang="sk-SK" b="1" dirty="0"/>
              <a:t> de </a:t>
            </a:r>
            <a:r>
              <a:rPr lang="sk-SK" b="1" dirty="0" err="1"/>
              <a:t>Protección</a:t>
            </a:r>
            <a:r>
              <a:rPr lang="sk-SK" b="1" dirty="0"/>
              <a:t> de </a:t>
            </a:r>
            <a:r>
              <a:rPr lang="sk-SK" b="1" dirty="0" err="1"/>
              <a:t>Datos</a:t>
            </a:r>
            <a:r>
              <a:rPr lang="sk-SK" b="1" dirty="0"/>
              <a:t> </a:t>
            </a:r>
            <a:r>
              <a:rPr lang="sk-SK" b="1" dirty="0" err="1"/>
              <a:t>vs</a:t>
            </a:r>
            <a:r>
              <a:rPr lang="sk-SK" b="1" dirty="0"/>
              <a:t>. </a:t>
            </a:r>
            <a:r>
              <a:rPr lang="sk-SK" b="1" dirty="0" err="1"/>
              <a:t>Mario</a:t>
            </a:r>
            <a:r>
              <a:rPr lang="sk-SK" b="1" dirty="0"/>
              <a:t> </a:t>
            </a:r>
            <a:r>
              <a:rPr lang="sk-SK" b="1" dirty="0" err="1"/>
              <a:t>Costeja</a:t>
            </a:r>
            <a:r>
              <a:rPr lang="sk-SK" b="1" dirty="0"/>
              <a:t> </a:t>
            </a:r>
            <a:r>
              <a:rPr lang="sk-SK" b="1" dirty="0" err="1"/>
              <a:t>González</a:t>
            </a:r>
            <a:r>
              <a:rPr lang="sk-SK" b="1" dirty="0"/>
              <a:t> </a:t>
            </a:r>
            <a:r>
              <a:rPr lang="en-US" dirty="0"/>
              <a:t>​</a:t>
            </a:r>
          </a:p>
          <a:p>
            <a:pPr fontAlgn="base"/>
            <a:r>
              <a:rPr lang="sk-SK" dirty="0"/>
              <a:t>španielsky občan </a:t>
            </a:r>
            <a:r>
              <a:rPr lang="sk-SK" dirty="0" err="1"/>
              <a:t>Mario</a:t>
            </a:r>
            <a:r>
              <a:rPr lang="sk-SK" dirty="0"/>
              <a:t> </a:t>
            </a:r>
            <a:r>
              <a:rPr lang="sk-SK" dirty="0" err="1"/>
              <a:t>Costeja</a:t>
            </a:r>
            <a:r>
              <a:rPr lang="sk-SK" dirty="0"/>
              <a:t> </a:t>
            </a:r>
            <a:r>
              <a:rPr lang="sk-SK" dirty="0" err="1"/>
              <a:t>González</a:t>
            </a:r>
            <a:r>
              <a:rPr lang="sk-SK" dirty="0"/>
              <a:t> </a:t>
            </a:r>
            <a:r>
              <a:rPr lang="en-US" dirty="0"/>
              <a:t>​</a:t>
            </a:r>
          </a:p>
          <a:p>
            <a:pPr fontAlgn="base"/>
            <a:r>
              <a:rPr lang="sk-SK" dirty="0"/>
              <a:t>španielsky denník – článok z roku 1998 o dražbe jeho nehnuteľností kvôli dlhom na sociálnom zabezpečení, dlh už dávno uhradil a informácie sú teda irelevantné </a:t>
            </a:r>
            <a:r>
              <a:rPr lang="en-US" dirty="0"/>
              <a:t>​</a:t>
            </a:r>
          </a:p>
          <a:p>
            <a:pPr fontAlgn="base"/>
            <a:r>
              <a:rPr lang="sk-SK" dirty="0"/>
              <a:t>sťažnosť na španielska agentúra na ochranu údajov, AEPD </a:t>
            </a:r>
            <a:r>
              <a:rPr lang="en-US" dirty="0"/>
              <a:t>​</a:t>
            </a:r>
          </a:p>
          <a:p>
            <a:pPr fontAlgn="base"/>
            <a:r>
              <a:rPr lang="sk-SK" dirty="0"/>
              <a:t>SD EÚ: odkazy na webové stránky obsahujúce tieto informácie musia byť vymazané zo zoznamu výsledkov vyhľadávania</a:t>
            </a:r>
          </a:p>
        </p:txBody>
      </p:sp>
    </p:spTree>
    <p:extLst>
      <p:ext uri="{BB962C8B-B14F-4D97-AF65-F5344CB8AC3E}">
        <p14:creationId xmlns:p14="http://schemas.microsoft.com/office/powerpoint/2010/main" val="25978892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B2AB7-D39C-205E-D253-D1DE9EE5F8FE}"/>
            </a:ext>
          </a:extLst>
        </p:cNvPr>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1B189F5A-C47E-5BC5-C46B-5941C3C915FF}"/>
              </a:ext>
            </a:extLst>
          </p:cNvPr>
          <p:cNvSpPr>
            <a:spLocks noGrp="1"/>
          </p:cNvSpPr>
          <p:nvPr>
            <p:ph sz="half" idx="1"/>
          </p:nvPr>
        </p:nvSpPr>
        <p:spPr>
          <a:xfrm>
            <a:off x="762000" y="1825625"/>
            <a:ext cx="9552432" cy="3516842"/>
          </a:xfrm>
        </p:spPr>
        <p:txBody>
          <a:bodyPr/>
          <a:lstStyle/>
          <a:p>
            <a:pPr marL="0" indent="0" algn="ctr">
              <a:buNone/>
            </a:pPr>
            <a:endParaRPr lang="sk-SK" sz="4000" b="1" dirty="0">
              <a:solidFill>
                <a:schemeClr val="bg1"/>
              </a:solidFill>
            </a:endParaRPr>
          </a:p>
          <a:p>
            <a:pPr marL="0" indent="0" algn="ctr">
              <a:buNone/>
            </a:pPr>
            <a:endParaRPr lang="sk-SK" sz="4000" b="1" dirty="0">
              <a:solidFill>
                <a:schemeClr val="bg1"/>
              </a:solidFill>
            </a:endParaRPr>
          </a:p>
          <a:p>
            <a:pPr marL="0" indent="0" algn="ctr">
              <a:buNone/>
            </a:pPr>
            <a:r>
              <a:rPr lang="sk-SK" sz="3400" b="1" dirty="0">
                <a:solidFill>
                  <a:schemeClr val="bg1"/>
                </a:solidFill>
              </a:rPr>
              <a:t>PRÍPADOVÉ ŠTÚDIE</a:t>
            </a:r>
          </a:p>
        </p:txBody>
      </p:sp>
    </p:spTree>
    <p:extLst>
      <p:ext uri="{BB962C8B-B14F-4D97-AF65-F5344CB8AC3E}">
        <p14:creationId xmlns:p14="http://schemas.microsoft.com/office/powerpoint/2010/main" val="33954569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5C635-EE85-A106-337C-801597E6B4A9}"/>
            </a:ext>
          </a:extLst>
        </p:cNvPr>
        <p:cNvGrpSpPr/>
        <p:nvPr/>
      </p:nvGrpSpPr>
      <p:grpSpPr>
        <a:xfrm>
          <a:off x="0" y="0"/>
          <a:ext cx="0" cy="0"/>
          <a:chOff x="0" y="0"/>
          <a:chExt cx="0" cy="0"/>
        </a:xfrm>
      </p:grpSpPr>
      <p:sp>
        <p:nvSpPr>
          <p:cNvPr id="9218" name="Nadpis 1">
            <a:extLst>
              <a:ext uri="{FF2B5EF4-FFF2-40B4-BE49-F238E27FC236}">
                <a16:creationId xmlns:a16="http://schemas.microsoft.com/office/drawing/2014/main" id="{A52A36B0-2C6C-C44C-5D6D-5FDAB74C08F5}"/>
              </a:ext>
            </a:extLst>
          </p:cNvPr>
          <p:cNvSpPr>
            <a:spLocks noGrp="1" noChangeArrowheads="1"/>
          </p:cNvSpPr>
          <p:nvPr>
            <p:ph type="title"/>
          </p:nvPr>
        </p:nvSpPr>
        <p:spPr>
          <a:xfrm>
            <a:off x="2377440" y="758952"/>
            <a:ext cx="8289727" cy="1289304"/>
          </a:xfrm>
        </p:spPr>
        <p:txBody>
          <a:bodyPr lIns="91440" tIns="45720" rIns="91440" bIns="45720" anchor="t">
            <a:normAutofit/>
          </a:bodyPr>
          <a:lstStyle/>
          <a:p>
            <a:r>
              <a:rPr lang="sk-SK" b="1" dirty="0"/>
              <a:t>ÚLOHY</a:t>
            </a:r>
            <a:endParaRPr lang="sk-SK" altLang="sk-SK" b="1" dirty="0">
              <a:ea typeface="Calibri Light"/>
              <a:cs typeface="Calibri Light"/>
            </a:endParaRPr>
          </a:p>
        </p:txBody>
      </p:sp>
      <p:sp>
        <p:nvSpPr>
          <p:cNvPr id="3" name="Zástupný objekt pre text 2">
            <a:extLst>
              <a:ext uri="{FF2B5EF4-FFF2-40B4-BE49-F238E27FC236}">
                <a16:creationId xmlns:a16="http://schemas.microsoft.com/office/drawing/2014/main" id="{FB9D6A13-B4FD-2A01-FD94-9FB625E3B30F}"/>
              </a:ext>
            </a:extLst>
          </p:cNvPr>
          <p:cNvSpPr>
            <a:spLocks noGrp="1"/>
          </p:cNvSpPr>
          <p:nvPr>
            <p:ph idx="1"/>
          </p:nvPr>
        </p:nvSpPr>
        <p:spPr>
          <a:xfrm>
            <a:off x="1611951" y="2048256"/>
            <a:ext cx="9055216" cy="3502152"/>
          </a:xfrm>
        </p:spPr>
        <p:txBody>
          <a:bodyPr>
            <a:normAutofit fontScale="70000" lnSpcReduction="20000"/>
          </a:bodyPr>
          <a:lstStyle/>
          <a:p>
            <a:pPr fontAlgn="base"/>
            <a:r>
              <a:rPr lang="sk-SK" dirty="0"/>
              <a:t>Je lekár/ka alebo sestra oprávnený/á zavolať pacienta čakajúceho na vyšetrenie do ambulancie po mene? </a:t>
            </a:r>
            <a:r>
              <a:rPr lang="en-US" dirty="0"/>
              <a:t>​</a:t>
            </a:r>
          </a:p>
          <a:p>
            <a:pPr fontAlgn="base"/>
            <a:r>
              <a:rPr lang="en-US" dirty="0"/>
              <a:t>Je </a:t>
            </a:r>
            <a:r>
              <a:rPr lang="en-US" dirty="0" err="1"/>
              <a:t>prípustné</a:t>
            </a:r>
            <a:r>
              <a:rPr lang="en-US" dirty="0"/>
              <a:t>, aby mal </a:t>
            </a:r>
            <a:r>
              <a:rPr lang="en-US" dirty="0" err="1"/>
              <a:t>lekár</a:t>
            </a:r>
            <a:r>
              <a:rPr lang="sk-SK" dirty="0"/>
              <a:t>/ka</a:t>
            </a:r>
            <a:r>
              <a:rPr lang="en-US" dirty="0"/>
              <a:t> </a:t>
            </a:r>
            <a:r>
              <a:rPr lang="en-US" dirty="0" err="1"/>
              <a:t>vo</a:t>
            </a:r>
            <a:r>
              <a:rPr lang="en-US" dirty="0"/>
              <a:t> </a:t>
            </a:r>
            <a:r>
              <a:rPr lang="en-US" dirty="0" err="1"/>
              <a:t>svojej</a:t>
            </a:r>
            <a:r>
              <a:rPr lang="en-US" dirty="0"/>
              <a:t> </a:t>
            </a:r>
            <a:r>
              <a:rPr lang="en-US" dirty="0" err="1"/>
              <a:t>čakárni</a:t>
            </a:r>
            <a:r>
              <a:rPr lang="en-US" dirty="0"/>
              <a:t> </a:t>
            </a:r>
            <a:r>
              <a:rPr lang="en-US" dirty="0" err="1"/>
              <a:t>vyvesený</a:t>
            </a:r>
            <a:r>
              <a:rPr lang="en-US" dirty="0"/>
              <a:t> </a:t>
            </a:r>
            <a:r>
              <a:rPr lang="en-US" dirty="0" err="1"/>
              <a:t>poradovník</a:t>
            </a:r>
            <a:r>
              <a:rPr lang="en-US" dirty="0"/>
              <a:t> pre </a:t>
            </a:r>
            <a:r>
              <a:rPr lang="en-US" dirty="0" err="1"/>
              <a:t>zápis</a:t>
            </a:r>
            <a:r>
              <a:rPr lang="en-US" dirty="0"/>
              <a:t> </a:t>
            </a:r>
            <a:r>
              <a:rPr lang="en-US" dirty="0" err="1"/>
              <a:t>pacientov</a:t>
            </a:r>
            <a:r>
              <a:rPr lang="en-US" dirty="0"/>
              <a:t>, </a:t>
            </a:r>
            <a:r>
              <a:rPr lang="en-US" dirty="0" err="1"/>
              <a:t>ktorí</a:t>
            </a:r>
            <a:r>
              <a:rPr lang="en-US" dirty="0"/>
              <a:t> </a:t>
            </a:r>
            <a:r>
              <a:rPr lang="en-US" dirty="0" err="1"/>
              <a:t>prišli</a:t>
            </a:r>
            <a:r>
              <a:rPr lang="en-US" dirty="0"/>
              <a:t> v </a:t>
            </a:r>
            <a:r>
              <a:rPr lang="en-US" dirty="0" err="1"/>
              <a:t>daný</a:t>
            </a:r>
            <a:r>
              <a:rPr lang="en-US" dirty="0"/>
              <a:t> </a:t>
            </a:r>
            <a:r>
              <a:rPr lang="en-US" dirty="0" err="1"/>
              <a:t>deň</a:t>
            </a:r>
            <a:r>
              <a:rPr lang="en-US" dirty="0"/>
              <a:t> </a:t>
            </a:r>
            <a:r>
              <a:rPr lang="en-US" dirty="0" err="1"/>
              <a:t>na</a:t>
            </a:r>
            <a:r>
              <a:rPr lang="en-US" dirty="0"/>
              <a:t> </a:t>
            </a:r>
            <a:r>
              <a:rPr lang="en-US" dirty="0" err="1"/>
              <a:t>vyšetrenie</a:t>
            </a:r>
            <a:r>
              <a:rPr lang="en-US" dirty="0"/>
              <a:t>, do </a:t>
            </a:r>
            <a:r>
              <a:rPr lang="en-US" dirty="0" err="1"/>
              <a:t>ktorého</a:t>
            </a:r>
            <a:r>
              <a:rPr lang="en-US" dirty="0"/>
              <a:t> </a:t>
            </a:r>
            <a:r>
              <a:rPr lang="en-US" dirty="0" err="1"/>
              <a:t>si</a:t>
            </a:r>
            <a:r>
              <a:rPr lang="en-US" dirty="0"/>
              <a:t> </a:t>
            </a:r>
            <a:r>
              <a:rPr lang="en-US" dirty="0" err="1"/>
              <a:t>pacienti</a:t>
            </a:r>
            <a:r>
              <a:rPr lang="en-US" dirty="0"/>
              <a:t> </a:t>
            </a:r>
            <a:r>
              <a:rPr lang="en-US" dirty="0" err="1"/>
              <a:t>zapisujú</a:t>
            </a:r>
            <a:r>
              <a:rPr lang="en-US" dirty="0"/>
              <a:t> </a:t>
            </a:r>
            <a:r>
              <a:rPr lang="en-US" dirty="0" err="1"/>
              <a:t>svoje</a:t>
            </a:r>
            <a:r>
              <a:rPr lang="en-US" dirty="0"/>
              <a:t> </a:t>
            </a:r>
            <a:r>
              <a:rPr lang="en-US" dirty="0" err="1"/>
              <a:t>meno</a:t>
            </a:r>
            <a:r>
              <a:rPr lang="en-US" dirty="0"/>
              <a:t> a </a:t>
            </a:r>
            <a:r>
              <a:rPr lang="en-US" dirty="0" err="1"/>
              <a:t>priezvisko</a:t>
            </a:r>
            <a:r>
              <a:rPr lang="en-US" dirty="0"/>
              <a:t>? </a:t>
            </a:r>
            <a:r>
              <a:rPr lang="en-US" dirty="0" err="1"/>
              <a:t>Čo</a:t>
            </a:r>
            <a:r>
              <a:rPr lang="en-US" dirty="0"/>
              <a:t> je </a:t>
            </a:r>
            <a:r>
              <a:rPr lang="en-US" dirty="0" err="1"/>
              <a:t>potrebné</a:t>
            </a:r>
            <a:r>
              <a:rPr lang="en-US" dirty="0"/>
              <a:t> s </a:t>
            </a:r>
            <a:r>
              <a:rPr lang="en-US" dirty="0" err="1"/>
              <a:t>takýmto</a:t>
            </a:r>
            <a:r>
              <a:rPr lang="en-US" dirty="0"/>
              <a:t> </a:t>
            </a:r>
            <a:r>
              <a:rPr lang="en-US" dirty="0" err="1"/>
              <a:t>poradovníkom</a:t>
            </a:r>
            <a:r>
              <a:rPr lang="en-US" dirty="0"/>
              <a:t> </a:t>
            </a:r>
            <a:r>
              <a:rPr lang="en-US" dirty="0" err="1"/>
              <a:t>následne</a:t>
            </a:r>
            <a:r>
              <a:rPr lang="en-US" dirty="0"/>
              <a:t> </a:t>
            </a:r>
            <a:r>
              <a:rPr lang="en-US" dirty="0" err="1"/>
              <a:t>urobiť</a:t>
            </a:r>
            <a:r>
              <a:rPr lang="en-US" dirty="0"/>
              <a:t>? </a:t>
            </a:r>
            <a:r>
              <a:rPr lang="sk-SK" dirty="0"/>
              <a:t>​</a:t>
            </a:r>
          </a:p>
          <a:p>
            <a:pPr fontAlgn="base"/>
            <a:r>
              <a:rPr lang="en-US" dirty="0" err="1"/>
              <a:t>Možno</a:t>
            </a:r>
            <a:r>
              <a:rPr lang="en-US" dirty="0"/>
              <a:t> </a:t>
            </a:r>
            <a:r>
              <a:rPr lang="en-US" dirty="0" err="1"/>
              <a:t>pacientovi</a:t>
            </a:r>
            <a:r>
              <a:rPr lang="en-US" dirty="0"/>
              <a:t> </a:t>
            </a:r>
            <a:r>
              <a:rPr lang="en-US" dirty="0" err="1"/>
              <a:t>oznámiť</a:t>
            </a:r>
            <a:r>
              <a:rPr lang="en-US" dirty="0"/>
              <a:t> </a:t>
            </a:r>
            <a:r>
              <a:rPr lang="en-US" dirty="0" err="1"/>
              <a:t>výsledky</a:t>
            </a:r>
            <a:r>
              <a:rPr lang="en-US" dirty="0"/>
              <a:t> </a:t>
            </a:r>
            <a:r>
              <a:rPr lang="en-US" dirty="0" err="1"/>
              <a:t>vyšetrení</a:t>
            </a:r>
            <a:r>
              <a:rPr lang="en-US" dirty="0"/>
              <a:t> </a:t>
            </a:r>
            <a:r>
              <a:rPr lang="en-US" dirty="0" err="1"/>
              <a:t>aj</a:t>
            </a:r>
            <a:r>
              <a:rPr lang="en-US" dirty="0"/>
              <a:t> </a:t>
            </a:r>
            <a:r>
              <a:rPr lang="en-US" dirty="0" err="1"/>
              <a:t>iným</a:t>
            </a:r>
            <a:r>
              <a:rPr lang="en-US" dirty="0"/>
              <a:t> </a:t>
            </a:r>
            <a:r>
              <a:rPr lang="en-US" dirty="0" err="1"/>
              <a:t>spôsobom</a:t>
            </a:r>
            <a:r>
              <a:rPr lang="en-US" dirty="0"/>
              <a:t> </a:t>
            </a:r>
            <a:r>
              <a:rPr lang="en-US" dirty="0" err="1"/>
              <a:t>ako</a:t>
            </a:r>
            <a:r>
              <a:rPr lang="en-US" dirty="0"/>
              <a:t> </a:t>
            </a:r>
            <a:r>
              <a:rPr lang="en-US" dirty="0" err="1"/>
              <a:t>osobne</a:t>
            </a:r>
            <a:r>
              <a:rPr lang="en-US" dirty="0"/>
              <a:t>, </a:t>
            </a:r>
            <a:r>
              <a:rPr lang="en-US" dirty="0" err="1"/>
              <a:t>napríklad</a:t>
            </a:r>
            <a:r>
              <a:rPr lang="en-US" dirty="0"/>
              <a:t> po </a:t>
            </a:r>
            <a:r>
              <a:rPr lang="en-US" dirty="0" err="1"/>
              <a:t>telefóne</a:t>
            </a:r>
            <a:r>
              <a:rPr lang="en-US" dirty="0"/>
              <a:t>, </a:t>
            </a:r>
            <a:r>
              <a:rPr lang="en-US" dirty="0" err="1"/>
              <a:t>emailom</a:t>
            </a:r>
            <a:r>
              <a:rPr lang="en-US" dirty="0"/>
              <a:t> a pod.? </a:t>
            </a:r>
            <a:r>
              <a:rPr lang="sk-SK" dirty="0"/>
              <a:t>​</a:t>
            </a:r>
          </a:p>
          <a:p>
            <a:pPr fontAlgn="base"/>
            <a:r>
              <a:rPr lang="sk-SK" dirty="0"/>
              <a:t>Môže lekár/ka informovať pacienta, ktorý leží v nemocnici, o jeho zdravotnom stave/výsledkoch vyšetrenia, pred ostatnými pacientmi ležiacimi v tej istej miestnosti (napríklad počas vizity) alebo pred študentmi medicíny v rámci výučby? </a:t>
            </a:r>
            <a:r>
              <a:rPr lang="en-US" dirty="0"/>
              <a:t>​</a:t>
            </a:r>
          </a:p>
          <a:p>
            <a:pPr fontAlgn="base"/>
            <a:r>
              <a:rPr lang="sk-SK" dirty="0"/>
              <a:t>Za akých okolností možno poskytnúť informácie o zdravotnom stave pacienta jeho rodinným príslušníkom? </a:t>
            </a:r>
          </a:p>
        </p:txBody>
      </p:sp>
    </p:spTree>
    <p:extLst>
      <p:ext uri="{BB962C8B-B14F-4D97-AF65-F5344CB8AC3E}">
        <p14:creationId xmlns:p14="http://schemas.microsoft.com/office/powerpoint/2010/main" val="8552923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7E223-F7DA-8786-FCD9-889807EFD788}"/>
            </a:ext>
          </a:extLst>
        </p:cNvPr>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9F1DF1FA-57FF-8270-1397-EEBDAE46A0CD}"/>
              </a:ext>
            </a:extLst>
          </p:cNvPr>
          <p:cNvSpPr>
            <a:spLocks noGrp="1"/>
          </p:cNvSpPr>
          <p:nvPr>
            <p:ph sz="half" idx="1"/>
          </p:nvPr>
        </p:nvSpPr>
        <p:spPr>
          <a:xfrm>
            <a:off x="762000" y="1825625"/>
            <a:ext cx="9552432" cy="3516842"/>
          </a:xfrm>
        </p:spPr>
        <p:txBody>
          <a:bodyPr/>
          <a:lstStyle/>
          <a:p>
            <a:pPr marL="0" indent="0" algn="ctr">
              <a:buNone/>
            </a:pPr>
            <a:endParaRPr lang="sk-SK" sz="4000" b="1" dirty="0">
              <a:solidFill>
                <a:schemeClr val="bg1"/>
              </a:solidFill>
            </a:endParaRPr>
          </a:p>
          <a:p>
            <a:pPr marL="0" indent="0" algn="ctr">
              <a:buNone/>
            </a:pPr>
            <a:r>
              <a:rPr lang="sk-SK" sz="4000" b="1" dirty="0">
                <a:solidFill>
                  <a:schemeClr val="bg1"/>
                </a:solidFill>
              </a:rPr>
              <a:t>Ďakujem za pozornosť.</a:t>
            </a:r>
          </a:p>
        </p:txBody>
      </p:sp>
    </p:spTree>
    <p:extLst>
      <p:ext uri="{BB962C8B-B14F-4D97-AF65-F5344CB8AC3E}">
        <p14:creationId xmlns:p14="http://schemas.microsoft.com/office/powerpoint/2010/main" val="1294250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FD93BA-3873-15A4-94FD-F3D2656BB0F7}"/>
            </a:ext>
          </a:extLst>
        </p:cNvPr>
        <p:cNvGrpSpPr/>
        <p:nvPr/>
      </p:nvGrpSpPr>
      <p:grpSpPr>
        <a:xfrm>
          <a:off x="0" y="0"/>
          <a:ext cx="0" cy="0"/>
          <a:chOff x="0" y="0"/>
          <a:chExt cx="0" cy="0"/>
        </a:xfrm>
      </p:grpSpPr>
      <p:sp>
        <p:nvSpPr>
          <p:cNvPr id="5122" name="Nadpis 2">
            <a:extLst>
              <a:ext uri="{FF2B5EF4-FFF2-40B4-BE49-F238E27FC236}">
                <a16:creationId xmlns:a16="http://schemas.microsoft.com/office/drawing/2014/main" id="{18B0D723-B39D-DF26-8DCD-AC5CA23C385D}"/>
              </a:ext>
            </a:extLst>
          </p:cNvPr>
          <p:cNvSpPr>
            <a:spLocks noGrp="1" noChangeArrowheads="1"/>
          </p:cNvSpPr>
          <p:nvPr>
            <p:ph type="title"/>
          </p:nvPr>
        </p:nvSpPr>
        <p:spPr>
          <a:xfrm>
            <a:off x="1611951" y="877823"/>
            <a:ext cx="9055216" cy="1047761"/>
          </a:xfrm>
        </p:spPr>
        <p:txBody>
          <a:bodyPr>
            <a:normAutofit fontScale="90000"/>
          </a:bodyPr>
          <a:lstStyle/>
          <a:p>
            <a:r>
              <a:rPr lang="sk-SK" b="1" dirty="0"/>
              <a:t>OCHRANA OSOBNÝCH ÚDAJOV AKO ZÁKLADNÉ PRÁVO</a:t>
            </a:r>
            <a:endParaRPr lang="sk-SK" altLang="sk-SK" dirty="0"/>
          </a:p>
        </p:txBody>
      </p:sp>
      <p:sp>
        <p:nvSpPr>
          <p:cNvPr id="5123" name="Zástupný objekt pre obsah 4">
            <a:extLst>
              <a:ext uri="{FF2B5EF4-FFF2-40B4-BE49-F238E27FC236}">
                <a16:creationId xmlns:a16="http://schemas.microsoft.com/office/drawing/2014/main" id="{C9D9386B-6636-BE5B-02F9-1032BA45ED97}"/>
              </a:ext>
            </a:extLst>
          </p:cNvPr>
          <p:cNvSpPr>
            <a:spLocks noGrp="1" noChangeArrowheads="1"/>
          </p:cNvSpPr>
          <p:nvPr>
            <p:ph idx="1"/>
          </p:nvPr>
        </p:nvSpPr>
        <p:spPr bwMode="auto">
          <a:xfrm>
            <a:off x="1611951" y="2253101"/>
            <a:ext cx="9055216" cy="2645096"/>
          </a:xfrm>
        </p:spPr>
        <p:txBody>
          <a:bodyPr lIns="91440" tIns="45720" rIns="91440" bIns="45720" numCol="1" anchorCtr="0" compatLnSpc="1">
            <a:prstTxWarp prst="textNoShape">
              <a:avLst/>
            </a:prstTxWarp>
            <a:normAutofit fontScale="77500" lnSpcReduction="20000"/>
          </a:bodyPr>
          <a:lstStyle/>
          <a:p>
            <a:pPr fontAlgn="base"/>
            <a:r>
              <a:rPr lang="sk-SK" dirty="0"/>
              <a:t>ochrana osobných údajov je základným právom, ale </a:t>
            </a:r>
            <a:r>
              <a:rPr lang="sk-SK" b="1" dirty="0"/>
              <a:t>nie absolútnym!</a:t>
            </a:r>
            <a:r>
              <a:rPr lang="en-US" dirty="0"/>
              <a:t>​</a:t>
            </a:r>
          </a:p>
          <a:p>
            <a:pPr fontAlgn="base"/>
            <a:r>
              <a:rPr lang="sk-SK" dirty="0"/>
              <a:t>je potrebné prihliadnuť aj na ostatné základné práva a </a:t>
            </a:r>
            <a:r>
              <a:rPr lang="sk-SK" b="1" dirty="0"/>
              <a:t>vyvážiť</a:t>
            </a:r>
            <a:r>
              <a:rPr lang="sk-SK" dirty="0"/>
              <a:t> právo na ochranu osobných údajov s ostatnými súvisiacimi základnými právami, napr.:</a:t>
            </a:r>
            <a:r>
              <a:rPr lang="en-US" dirty="0"/>
              <a:t>​</a:t>
            </a:r>
          </a:p>
          <a:p>
            <a:pPr fontAlgn="base"/>
            <a:r>
              <a:rPr lang="sk-SK" dirty="0"/>
              <a:t>právo na rešpektovanie súkromného a rodinného života, obydlia a komunikácie</a:t>
            </a:r>
            <a:r>
              <a:rPr lang="en-US" dirty="0"/>
              <a:t>​</a:t>
            </a:r>
          </a:p>
          <a:p>
            <a:pPr fontAlgn="base"/>
            <a:r>
              <a:rPr lang="sk-SK" dirty="0"/>
              <a:t>sloboda prejavu a právo na informácie</a:t>
            </a:r>
            <a:r>
              <a:rPr lang="en-US" dirty="0"/>
              <a:t>​</a:t>
            </a:r>
          </a:p>
          <a:p>
            <a:pPr fontAlgn="base"/>
            <a:r>
              <a:rPr lang="sk-SK" dirty="0"/>
              <a:t>sloboda podnikania</a:t>
            </a:r>
            <a:r>
              <a:rPr lang="en-US" dirty="0"/>
              <a:t>​</a:t>
            </a:r>
          </a:p>
          <a:p>
            <a:pPr fontAlgn="base"/>
            <a:r>
              <a:rPr lang="sk-SK" dirty="0"/>
              <a:t>právo na účinný prostriedok nápravy a spravodlivý proces</a:t>
            </a:r>
            <a:endParaRPr lang="en-US" dirty="0"/>
          </a:p>
        </p:txBody>
      </p:sp>
    </p:spTree>
    <p:extLst>
      <p:ext uri="{BB962C8B-B14F-4D97-AF65-F5344CB8AC3E}">
        <p14:creationId xmlns:p14="http://schemas.microsoft.com/office/powerpoint/2010/main" val="3053369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BB0F53-ECC4-15F1-0ED8-1689E59EFE37}"/>
            </a:ext>
          </a:extLst>
        </p:cNvPr>
        <p:cNvGrpSpPr/>
        <p:nvPr/>
      </p:nvGrpSpPr>
      <p:grpSpPr>
        <a:xfrm>
          <a:off x="0" y="0"/>
          <a:ext cx="0" cy="0"/>
          <a:chOff x="0" y="0"/>
          <a:chExt cx="0" cy="0"/>
        </a:xfrm>
      </p:grpSpPr>
      <p:sp>
        <p:nvSpPr>
          <p:cNvPr id="5122" name="Nadpis 2">
            <a:extLst>
              <a:ext uri="{FF2B5EF4-FFF2-40B4-BE49-F238E27FC236}">
                <a16:creationId xmlns:a16="http://schemas.microsoft.com/office/drawing/2014/main" id="{F645BD9F-FFC8-43C8-F5FA-F75D2A0BE028}"/>
              </a:ext>
            </a:extLst>
          </p:cNvPr>
          <p:cNvSpPr>
            <a:spLocks noGrp="1" noChangeArrowheads="1"/>
          </p:cNvSpPr>
          <p:nvPr>
            <p:ph type="title"/>
          </p:nvPr>
        </p:nvSpPr>
        <p:spPr>
          <a:xfrm>
            <a:off x="1611951" y="877823"/>
            <a:ext cx="9055216" cy="1047761"/>
          </a:xfrm>
        </p:spPr>
        <p:txBody>
          <a:bodyPr>
            <a:normAutofit/>
          </a:bodyPr>
          <a:lstStyle/>
          <a:p>
            <a:r>
              <a:rPr lang="sk-SK" b="1" dirty="0"/>
              <a:t>REGULÁCIA V PRÁVE EÚ</a:t>
            </a:r>
            <a:endParaRPr lang="sk-SK" altLang="sk-SK" dirty="0"/>
          </a:p>
        </p:txBody>
      </p:sp>
      <p:sp>
        <p:nvSpPr>
          <p:cNvPr id="5123" name="Zástupný objekt pre obsah 4">
            <a:extLst>
              <a:ext uri="{FF2B5EF4-FFF2-40B4-BE49-F238E27FC236}">
                <a16:creationId xmlns:a16="http://schemas.microsoft.com/office/drawing/2014/main" id="{83B047D2-6473-9130-F362-799DCE7C2324}"/>
              </a:ext>
            </a:extLst>
          </p:cNvPr>
          <p:cNvSpPr>
            <a:spLocks noGrp="1" noChangeArrowheads="1"/>
          </p:cNvSpPr>
          <p:nvPr>
            <p:ph idx="1"/>
          </p:nvPr>
        </p:nvSpPr>
        <p:spPr bwMode="auto">
          <a:xfrm>
            <a:off x="1611951" y="2253101"/>
            <a:ext cx="9055216" cy="2645096"/>
          </a:xfrm>
        </p:spPr>
        <p:txBody>
          <a:bodyPr lIns="91440" tIns="45720" rIns="91440" bIns="45720" numCol="1" anchorCtr="0" compatLnSpc="1">
            <a:prstTxWarp prst="textNoShape">
              <a:avLst/>
            </a:prstTxWarp>
            <a:normAutofit fontScale="92500" lnSpcReduction="20000"/>
          </a:bodyPr>
          <a:lstStyle/>
          <a:p>
            <a:pPr algn="just" fontAlgn="base"/>
            <a:r>
              <a:rPr lang="sk-SK" dirty="0"/>
              <a:t>Smernica</a:t>
            </a:r>
            <a:r>
              <a:rPr lang="en-GB" dirty="0"/>
              <a:t> </a:t>
            </a:r>
            <a:r>
              <a:rPr lang="sk-SK" dirty="0"/>
              <a:t>Európskeho parlamentu a Rady 95/46/EHS z 24. októbra 1995 o ochrane fyzických osôb pri spracovaní osobných údajov a voľnom pohybe týchto údajov​</a:t>
            </a:r>
          </a:p>
          <a:p>
            <a:pPr algn="just" fontAlgn="base"/>
            <a:r>
              <a:rPr lang="sk-SK" dirty="0"/>
              <a:t>Nariadenie Európskeho parlamentu a Rady (EÚ) 2016/679 z 27.4.2016 o ochrane fyzických osôb v súvislosti so spracovaním osobných údajov a o voľnom pohybe týchto údajov a o zrušení Smernice 95/46/ES (všeobecné nariadenie o ochrane osobných údajov)</a:t>
            </a:r>
          </a:p>
        </p:txBody>
      </p:sp>
    </p:spTree>
    <p:extLst>
      <p:ext uri="{BB962C8B-B14F-4D97-AF65-F5344CB8AC3E}">
        <p14:creationId xmlns:p14="http://schemas.microsoft.com/office/powerpoint/2010/main" val="1602733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A39A5-79AD-B2D4-8FAB-A6F4FA64DE23}"/>
            </a:ext>
          </a:extLst>
        </p:cNvPr>
        <p:cNvGrpSpPr/>
        <p:nvPr/>
      </p:nvGrpSpPr>
      <p:grpSpPr>
        <a:xfrm>
          <a:off x="0" y="0"/>
          <a:ext cx="0" cy="0"/>
          <a:chOff x="0" y="0"/>
          <a:chExt cx="0" cy="0"/>
        </a:xfrm>
      </p:grpSpPr>
      <p:sp>
        <p:nvSpPr>
          <p:cNvPr id="5122" name="Nadpis 2">
            <a:extLst>
              <a:ext uri="{FF2B5EF4-FFF2-40B4-BE49-F238E27FC236}">
                <a16:creationId xmlns:a16="http://schemas.microsoft.com/office/drawing/2014/main" id="{F8AC04BF-1FF7-A0AA-04B1-04DA44B2BA51}"/>
              </a:ext>
            </a:extLst>
          </p:cNvPr>
          <p:cNvSpPr>
            <a:spLocks noGrp="1" noChangeArrowheads="1"/>
          </p:cNvSpPr>
          <p:nvPr>
            <p:ph type="title"/>
          </p:nvPr>
        </p:nvSpPr>
        <p:spPr>
          <a:xfrm>
            <a:off x="1611951" y="877823"/>
            <a:ext cx="9055216" cy="1047761"/>
          </a:xfrm>
        </p:spPr>
        <p:txBody>
          <a:bodyPr>
            <a:normAutofit/>
          </a:bodyPr>
          <a:lstStyle/>
          <a:p>
            <a:r>
              <a:rPr lang="sk-SK" b="1" dirty="0"/>
              <a:t>REGULÁCIA V PRÁVE EÚ</a:t>
            </a:r>
            <a:endParaRPr lang="sk-SK" altLang="sk-SK" dirty="0"/>
          </a:p>
        </p:txBody>
      </p:sp>
      <p:sp>
        <p:nvSpPr>
          <p:cNvPr id="5123" name="Zástupný objekt pre obsah 4">
            <a:extLst>
              <a:ext uri="{FF2B5EF4-FFF2-40B4-BE49-F238E27FC236}">
                <a16:creationId xmlns:a16="http://schemas.microsoft.com/office/drawing/2014/main" id="{81BF0559-01D9-5A4C-0C6C-7513752B4355}"/>
              </a:ext>
            </a:extLst>
          </p:cNvPr>
          <p:cNvSpPr>
            <a:spLocks noGrp="1" noChangeArrowheads="1"/>
          </p:cNvSpPr>
          <p:nvPr>
            <p:ph idx="1"/>
          </p:nvPr>
        </p:nvSpPr>
        <p:spPr bwMode="auto">
          <a:xfrm>
            <a:off x="1611951" y="2253101"/>
            <a:ext cx="9055216" cy="2645096"/>
          </a:xfrm>
        </p:spPr>
        <p:txBody>
          <a:bodyPr lIns="91440" tIns="45720" rIns="91440" bIns="45720" numCol="1" anchorCtr="0" compatLnSpc="1">
            <a:prstTxWarp prst="textNoShape">
              <a:avLst/>
            </a:prstTxWarp>
            <a:normAutofit fontScale="70000" lnSpcReduction="20000"/>
          </a:bodyPr>
          <a:lstStyle/>
          <a:p>
            <a:pPr fontAlgn="base"/>
            <a:r>
              <a:rPr lang="sk-SK" dirty="0"/>
              <a:t>potrebné odstrániť fragmentáciu právnych úprav ochrany osobných údajov v jednotlivých členských štátoch – nejednotná aplikácia a preto aj </a:t>
            </a:r>
            <a:r>
              <a:rPr lang="sk-SK" b="1" dirty="0"/>
              <a:t>nerovnaká úroveň poskytovanej ochrany vo vzťahu k osobným údajom </a:t>
            </a:r>
            <a:r>
              <a:rPr lang="en-US" dirty="0"/>
              <a:t>​</a:t>
            </a:r>
          </a:p>
          <a:p>
            <a:pPr fontAlgn="base"/>
            <a:r>
              <a:rPr lang="sk-SK" b="1" dirty="0"/>
              <a:t>nárast cezhraničných tokov osobných údajov</a:t>
            </a:r>
            <a:r>
              <a:rPr lang="en-US" dirty="0"/>
              <a:t>​</a:t>
            </a:r>
          </a:p>
          <a:p>
            <a:pPr fontAlgn="base"/>
            <a:r>
              <a:rPr lang="sk-SK" b="1" dirty="0"/>
              <a:t>nárast výmeny osobných údajov medzi súkromnými, ako a verejnými subjektmi</a:t>
            </a:r>
            <a:r>
              <a:rPr lang="sk-SK" dirty="0"/>
              <a:t>​</a:t>
            </a:r>
          </a:p>
          <a:p>
            <a:pPr fontAlgn="base"/>
            <a:r>
              <a:rPr lang="sk-SK" b="1" dirty="0"/>
              <a:t>dobrovoľné poskytovanie osobných údajov zo strany fyzických osôb v doteraz bezprecedentnom rozsahu a na globálnej úrovni</a:t>
            </a:r>
            <a:r>
              <a:rPr lang="en-US" dirty="0"/>
              <a:t>​</a:t>
            </a:r>
          </a:p>
          <a:p>
            <a:pPr fontAlgn="base"/>
            <a:r>
              <a:rPr lang="sk-SK" dirty="0"/>
              <a:t>nové výzvy v oblasti ochrany osobných údajov v dôsledku </a:t>
            </a:r>
            <a:r>
              <a:rPr lang="sk-SK" b="1" dirty="0"/>
              <a:t>technologického vývoja – </a:t>
            </a:r>
            <a:r>
              <a:rPr lang="sk-SK" dirty="0"/>
              <a:t>nové spôsoby možného zneužitia osobných údajov</a:t>
            </a:r>
            <a:endParaRPr lang="en-US" dirty="0"/>
          </a:p>
        </p:txBody>
      </p:sp>
    </p:spTree>
    <p:extLst>
      <p:ext uri="{BB962C8B-B14F-4D97-AF65-F5344CB8AC3E}">
        <p14:creationId xmlns:p14="http://schemas.microsoft.com/office/powerpoint/2010/main" val="3419425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6D9D9-79F3-C67E-7F52-8D09464DC735}"/>
            </a:ext>
          </a:extLst>
        </p:cNvPr>
        <p:cNvGrpSpPr/>
        <p:nvPr/>
      </p:nvGrpSpPr>
      <p:grpSpPr>
        <a:xfrm>
          <a:off x="0" y="0"/>
          <a:ext cx="0" cy="0"/>
          <a:chOff x="0" y="0"/>
          <a:chExt cx="0" cy="0"/>
        </a:xfrm>
      </p:grpSpPr>
      <p:sp>
        <p:nvSpPr>
          <p:cNvPr id="5122" name="Nadpis 2">
            <a:extLst>
              <a:ext uri="{FF2B5EF4-FFF2-40B4-BE49-F238E27FC236}">
                <a16:creationId xmlns:a16="http://schemas.microsoft.com/office/drawing/2014/main" id="{FD3E249D-5316-0363-2BA9-3D1A508458C5}"/>
              </a:ext>
            </a:extLst>
          </p:cNvPr>
          <p:cNvSpPr>
            <a:spLocks noGrp="1" noChangeArrowheads="1"/>
          </p:cNvSpPr>
          <p:nvPr>
            <p:ph type="title"/>
          </p:nvPr>
        </p:nvSpPr>
        <p:spPr>
          <a:xfrm>
            <a:off x="1611951" y="877823"/>
            <a:ext cx="9055216" cy="1047761"/>
          </a:xfrm>
        </p:spPr>
        <p:txBody>
          <a:bodyPr>
            <a:normAutofit/>
          </a:bodyPr>
          <a:lstStyle/>
          <a:p>
            <a:r>
              <a:rPr lang="sk-SK" b="1" dirty="0"/>
              <a:t>REGULÁCIA V PRÁVE EÚ</a:t>
            </a:r>
            <a:endParaRPr lang="sk-SK" altLang="sk-SK" dirty="0"/>
          </a:p>
        </p:txBody>
      </p:sp>
      <p:sp>
        <p:nvSpPr>
          <p:cNvPr id="5123" name="Zástupný objekt pre obsah 4">
            <a:extLst>
              <a:ext uri="{FF2B5EF4-FFF2-40B4-BE49-F238E27FC236}">
                <a16:creationId xmlns:a16="http://schemas.microsoft.com/office/drawing/2014/main" id="{16AD3E49-EC3E-031E-3E26-92C9E9A55F76}"/>
              </a:ext>
            </a:extLst>
          </p:cNvPr>
          <p:cNvSpPr>
            <a:spLocks noGrp="1" noChangeArrowheads="1"/>
          </p:cNvSpPr>
          <p:nvPr>
            <p:ph idx="1"/>
          </p:nvPr>
        </p:nvSpPr>
        <p:spPr bwMode="auto">
          <a:xfrm>
            <a:off x="1611951" y="2253101"/>
            <a:ext cx="9055216" cy="2645096"/>
          </a:xfrm>
        </p:spPr>
        <p:txBody>
          <a:bodyPr lIns="91440" tIns="45720" rIns="91440" bIns="45720" numCol="1" anchorCtr="0" compatLnSpc="1">
            <a:prstTxWarp prst="textNoShape">
              <a:avLst/>
            </a:prstTxWarp>
            <a:normAutofit/>
          </a:bodyPr>
          <a:lstStyle/>
          <a:p>
            <a:pPr fontAlgn="base"/>
            <a:r>
              <a:rPr lang="sk-SK" dirty="0"/>
              <a:t>Zákon č. 428/2002 Z. z. o ochrane osobných údajov</a:t>
            </a:r>
            <a:r>
              <a:rPr lang="en-US" dirty="0"/>
              <a:t>​</a:t>
            </a:r>
          </a:p>
          <a:p>
            <a:pPr fontAlgn="base"/>
            <a:r>
              <a:rPr lang="sk-SK" dirty="0"/>
              <a:t>Zákon č. 122/2013 Z. z. o ochrane osobných údajov a o zmene a doplnení niektorých zákonov</a:t>
            </a:r>
            <a:r>
              <a:rPr lang="en-US" dirty="0"/>
              <a:t>​</a:t>
            </a:r>
          </a:p>
          <a:p>
            <a:pPr fontAlgn="base"/>
            <a:r>
              <a:rPr lang="sk-SK" dirty="0"/>
              <a:t>Zákon č. 18/2018 Z. z. o ochrane osobných údajov a o zmene a doplnení niektorých zákonov</a:t>
            </a:r>
            <a:r>
              <a:rPr lang="en-US" dirty="0"/>
              <a:t>​</a:t>
            </a:r>
          </a:p>
        </p:txBody>
      </p:sp>
    </p:spTree>
    <p:extLst>
      <p:ext uri="{BB962C8B-B14F-4D97-AF65-F5344CB8AC3E}">
        <p14:creationId xmlns:p14="http://schemas.microsoft.com/office/powerpoint/2010/main" val="1380562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9D765-163C-6630-AE20-5B4A08553181}"/>
            </a:ext>
          </a:extLst>
        </p:cNvPr>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9053376E-A69B-AB8D-9849-C70591218780}"/>
              </a:ext>
            </a:extLst>
          </p:cNvPr>
          <p:cNvSpPr>
            <a:spLocks noGrp="1"/>
          </p:cNvSpPr>
          <p:nvPr>
            <p:ph sz="half" idx="1"/>
          </p:nvPr>
        </p:nvSpPr>
        <p:spPr>
          <a:xfrm>
            <a:off x="762000" y="1825625"/>
            <a:ext cx="9552432" cy="3516842"/>
          </a:xfrm>
        </p:spPr>
        <p:txBody>
          <a:bodyPr/>
          <a:lstStyle/>
          <a:p>
            <a:pPr marL="0" indent="0" algn="ctr">
              <a:buNone/>
            </a:pPr>
            <a:endParaRPr lang="sk-SK" sz="4000" b="1" dirty="0">
              <a:solidFill>
                <a:schemeClr val="bg1"/>
              </a:solidFill>
            </a:endParaRPr>
          </a:p>
          <a:p>
            <a:pPr marL="0" indent="0" algn="ctr">
              <a:buNone/>
            </a:pPr>
            <a:endParaRPr lang="sk-SK" sz="4000" b="1" dirty="0">
              <a:solidFill>
                <a:schemeClr val="bg1"/>
              </a:solidFill>
            </a:endParaRPr>
          </a:p>
          <a:p>
            <a:pPr marL="0" indent="0" algn="ctr">
              <a:buNone/>
            </a:pPr>
            <a:r>
              <a:rPr lang="sk-SK" sz="4000" b="1" dirty="0">
                <a:solidFill>
                  <a:schemeClr val="bg1"/>
                </a:solidFill>
              </a:rPr>
              <a:t>PRÁVNA ÚPRAVA</a:t>
            </a:r>
          </a:p>
        </p:txBody>
      </p:sp>
    </p:spTree>
    <p:extLst>
      <p:ext uri="{BB962C8B-B14F-4D97-AF65-F5344CB8AC3E}">
        <p14:creationId xmlns:p14="http://schemas.microsoft.com/office/powerpoint/2010/main" val="2886434315"/>
      </p:ext>
    </p:extLst>
  </p:cSld>
  <p:clrMapOvr>
    <a:masterClrMapping/>
  </p:clrMapOvr>
</p:sld>
</file>

<file path=ppt/theme/theme1.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43f6a51-8160-47b7-9684-358882b461ce">
      <Terms xmlns="http://schemas.microsoft.com/office/infopath/2007/PartnerControls"/>
    </lcf76f155ced4ddcb4097134ff3c332f>
    <TaxCatchAll xmlns="8579d8c0-f4a4-46e1-afa1-8fb8e6f3aea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36578B964FCBE9438AB520F8F4494DE8" ma:contentTypeVersion="14" ma:contentTypeDescription="Umožňuje vytvoriť nový dokument." ma:contentTypeScope="" ma:versionID="8a024a3a2335b019e6236309d9bae28d">
  <xsd:schema xmlns:xsd="http://www.w3.org/2001/XMLSchema" xmlns:xs="http://www.w3.org/2001/XMLSchema" xmlns:p="http://schemas.microsoft.com/office/2006/metadata/properties" xmlns:ns2="e43f6a51-8160-47b7-9684-358882b461ce" xmlns:ns3="8579d8c0-f4a4-46e1-afa1-8fb8e6f3aea2" targetNamespace="http://schemas.microsoft.com/office/2006/metadata/properties" ma:root="true" ma:fieldsID="e52a03a4667edfa4310a91f303f7d965" ns2:_="" ns3:_="">
    <xsd:import namespace="e43f6a51-8160-47b7-9684-358882b461ce"/>
    <xsd:import namespace="8579d8c0-f4a4-46e1-afa1-8fb8e6f3aea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3f6a51-8160-47b7-9684-358882b461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Značky obrázka" ma:readOnly="false" ma:fieldId="{5cf76f15-5ced-4ddc-b409-7134ff3c332f}" ma:taxonomyMulti="true" ma:sspId="abd44fc1-b512-40ba-a72c-fa16cc8c0a4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579d8c0-f4a4-46e1-afa1-8fb8e6f3aea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273904e-93df-4dfc-8969-da61afed23a3}" ma:internalName="TaxCatchAll" ma:showField="CatchAllData" ma:web="8579d8c0-f4a4-46e1-afa1-8fb8e6f3aea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65913F-A975-46EE-AD1F-585D8F37072D}">
  <ds:schemaRefs>
    <ds:schemaRef ds:uri="8579d8c0-f4a4-46e1-afa1-8fb8e6f3aea2"/>
    <ds:schemaRef ds:uri="http://purl.org/dc/dcmitype/"/>
    <ds:schemaRef ds:uri="e43f6a51-8160-47b7-9684-358882b461ce"/>
    <ds:schemaRef ds:uri="http://purl.org/dc/terms/"/>
    <ds:schemaRef ds:uri="http://schemas.microsoft.com/office/2006/documentManagement/types"/>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DB16A5F-51E6-41DB-A423-F2DD4838CC8B}"/>
</file>

<file path=customXml/itemProps3.xml><?xml version="1.0" encoding="utf-8"?>
<ds:datastoreItem xmlns:ds="http://schemas.openxmlformats.org/officeDocument/2006/customXml" ds:itemID="{F56288D3-8BF6-4EDF-B4BA-5D87CC79450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43</TotalTime>
  <Words>3478</Words>
  <Application>Microsoft Office PowerPoint</Application>
  <PresentationFormat>Širokouhlá</PresentationFormat>
  <Paragraphs>220</Paragraphs>
  <Slides>44</Slides>
  <Notes>19</Notes>
  <HiddenSlides>0</HiddenSlides>
  <MMClips>0</MMClips>
  <ScaleCrop>false</ScaleCrop>
  <HeadingPairs>
    <vt:vector size="6" baseType="variant">
      <vt:variant>
        <vt:lpstr>Použité písma</vt:lpstr>
      </vt:variant>
      <vt:variant>
        <vt:i4>4</vt:i4>
      </vt:variant>
      <vt:variant>
        <vt:lpstr>Motív</vt:lpstr>
      </vt:variant>
      <vt:variant>
        <vt:i4>1</vt:i4>
      </vt:variant>
      <vt:variant>
        <vt:lpstr>Nadpisy snímok</vt:lpstr>
      </vt:variant>
      <vt:variant>
        <vt:i4>44</vt:i4>
      </vt:variant>
    </vt:vector>
  </HeadingPairs>
  <TitlesOfParts>
    <vt:vector size="49" baseType="lpstr">
      <vt:lpstr>Arial</vt:lpstr>
      <vt:lpstr>Calibri</vt:lpstr>
      <vt:lpstr>Calibri Light</vt:lpstr>
      <vt:lpstr>Wingdings</vt:lpstr>
      <vt:lpstr>Motív balíka Office</vt:lpstr>
      <vt:lpstr>OCHRANA OSOBNÝCH ÚDAJOV I.</vt:lpstr>
      <vt:lpstr>OBSAH</vt:lpstr>
      <vt:lpstr>Prezentácia programu PowerPoint</vt:lpstr>
      <vt:lpstr>OCHRANA OSOBNÝCH ÚDAJOV AKO ZÁKLADNÉ PRÁVO</vt:lpstr>
      <vt:lpstr>OCHRANA OSOBNÝCH ÚDAJOV AKO ZÁKLADNÉ PRÁVO</vt:lpstr>
      <vt:lpstr>REGULÁCIA V PRÁVE EÚ</vt:lpstr>
      <vt:lpstr>REGULÁCIA V PRÁVE EÚ</vt:lpstr>
      <vt:lpstr>REGULÁCIA V PRÁVE EÚ</vt:lpstr>
      <vt:lpstr>Prezentácia programu PowerPoint</vt:lpstr>
      <vt:lpstr>ČOMU SA POSKYTUJE OCHRANA</vt:lpstr>
      <vt:lpstr>ČOMU SA POSKYTUJE OCHRANA</vt:lpstr>
      <vt:lpstr>ČOMU SA POSKYTUJE OCHRANA</vt:lpstr>
      <vt:lpstr> IDE O OSOBNÝ ÚDAJ?</vt:lpstr>
      <vt:lpstr>OSOBITNÉ KATEGÓRIE OSOBNÝCH ÚDAJOV</vt:lpstr>
      <vt:lpstr>KOMU SA POSKYTUJE OCHRANA</vt:lpstr>
      <vt:lpstr>VOČI ČOMU SA POSKYTUJE OCHRANA</vt:lpstr>
      <vt:lpstr>KTO JE POVINNÝM SUBJEKTOM</vt:lpstr>
      <vt:lpstr>Prezentácia programu PowerPoint</vt:lpstr>
      <vt:lpstr>ZÁSADY SPRACÚVANIA OSOBNÝCH ÚDAJOV</vt:lpstr>
      <vt:lpstr>ZÁSADY SPRACÚVANIA OSOBNÝCH ÚDAJOV</vt:lpstr>
      <vt:lpstr>ZÁSADA ZÁKONNOSTI</vt:lpstr>
      <vt:lpstr>SÚHLAS DOTKNUTEJ OSOBY</vt:lpstr>
      <vt:lpstr>PLNENIE ZMLUVY</vt:lpstr>
      <vt:lpstr>OPRÁVNENÝ ZÁUJEM</vt:lpstr>
      <vt:lpstr>PRÍKLADY PORUŠENÍ ZÁSADY ZÁKONNOSTI</vt:lpstr>
      <vt:lpstr>ZÁSADA TRANSPARENTNOSTI</vt:lpstr>
      <vt:lpstr>PRÍKLADY PORUŠENÍ ZÁSADY TRANSPARENTNOSTI</vt:lpstr>
      <vt:lpstr>ZÁSADA OBMEDZENIA ÚČELU</vt:lpstr>
      <vt:lpstr>PRÍKLADY PORUŠENÍ ZÁSADY OBMEDZENIA ÚČELU</vt:lpstr>
      <vt:lpstr>ZÁSADA MINIMALIZÁCIE</vt:lpstr>
      <vt:lpstr>PRÍKLADY PORUŠENÍ ZÁSADY MINIMALIZÁCIE</vt:lpstr>
      <vt:lpstr>ZÁSADA SPRÁVNOSTI</vt:lpstr>
      <vt:lpstr>ZÁSADA SPRÁVNOSTI</vt:lpstr>
      <vt:lpstr>PRÍKLADY PORUŠENÍ ZÁSADY ​ MINIMALIZÁCIE UCHOVÁVANIA</vt:lpstr>
      <vt:lpstr>ZÁSADA INTEGRITY A DÔVERNOSTI</vt:lpstr>
      <vt:lpstr>PRÍKLADY PORUŠENÍ ZÁSADY INTEGRITY A DÔVERNOSTI​</vt:lpstr>
      <vt:lpstr>ZÁSADA ZODPOVEDNOSTI</vt:lpstr>
      <vt:lpstr>PRÍKLADY PORUŠENÍ ZÁSADY ZODPOVEDNOSTI</vt:lpstr>
      <vt:lpstr>Prezentácia programu PowerPoint</vt:lpstr>
      <vt:lpstr>PRÁVA DOTKNUTÝCH OSÔB</vt:lpstr>
      <vt:lpstr>PRÁVO NA VÝMAZ</vt:lpstr>
      <vt:lpstr>Prezentácia programu PowerPoint</vt:lpstr>
      <vt:lpstr>ÚLOHY</vt:lpstr>
      <vt:lpstr>Prezentácia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Kristína Basová</dc:creator>
  <cp:lastModifiedBy>Simona Rudohradská</cp:lastModifiedBy>
  <cp:revision>17</cp:revision>
  <dcterms:created xsi:type="dcterms:W3CDTF">2025-03-26T10:23:24Z</dcterms:created>
  <dcterms:modified xsi:type="dcterms:W3CDTF">2026-01-05T14:57:51Z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0x01010036578B964FCBE9438AB520F8F4494DE8</vt:lpwstr>
  </property>
  <property fmtid="{D5CDD505-2E9C-101B-9397-08002B2CF9AE}" pid="3" name="MediaServiceImageTags">
    <vt:lpwstr/>
  </property>
  <property fmtid="{D5CDD505-2E9C-101B-9397-08002B2CF9AE}" pid="4" name="Order">
    <vt:r8>161500</vt:r8>
  </property>
  <property fmtid="{D5CDD505-2E9C-101B-9397-08002B2CF9AE}" pid="5" name="xd_Signature">
    <vt:bool>false</vt:bool>
  </property>
  <property fmtid="{D5CDD505-2E9C-101B-9397-08002B2CF9AE}" pid="6" name="xd_ProgID">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_ExtendedDescription">
    <vt:lpwstr/>
  </property>
</Properties>
</file>